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7"/>
  </p:notesMasterIdLst>
  <p:handoutMasterIdLst>
    <p:handoutMasterId r:id="rId8"/>
  </p:handoutMasterIdLst>
  <p:sldIdLst>
    <p:sldId id="2076138244" r:id="rId5"/>
    <p:sldId id="2076138241" r:id="rId6"/>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Acquire to dispose end-to-end graphics" id="{5D9BAE09-2AD9-47BB-97F3-15C4BA39D503}">
          <p14:sldIdLst>
            <p14:sldId id="2076138244"/>
            <p14:sldId id="207613824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6E9CC4-08C0-43CA-BD9B-63161668A7D2}" v="4" dt="2023-04-21T16:16:43.2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752" autoAdjust="0"/>
    <p:restoredTop sz="51006" autoAdjust="0"/>
  </p:normalViewPr>
  <p:slideViewPr>
    <p:cSldViewPr snapToGrid="0">
      <p:cViewPr varScale="1">
        <p:scale>
          <a:sx n="33" d="100"/>
          <a:sy n="33" d="100"/>
        </p:scale>
        <p:origin x="1685" y="6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commentAuthors" Target="commentAuthors.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Profitt" userId="33e63d03-b0ce-4cee-8a7f-3417702ed3c2" providerId="ADAL" clId="{6F1D8D50-9726-498C-A4BF-0D1C5DA7E73A}"/>
    <pc:docChg chg="undo custSel modSld modSection">
      <pc:chgData name="Rachel Profitt" userId="33e63d03-b0ce-4cee-8a7f-3417702ed3c2" providerId="ADAL" clId="{6F1D8D50-9726-498C-A4BF-0D1C5DA7E73A}" dt="2023-03-30T16:59:39.231" v="2261" actId="1582"/>
      <pc:docMkLst>
        <pc:docMk/>
      </pc:docMkLst>
      <pc:sldChg chg="addSp delSp modSp mod">
        <pc:chgData name="Rachel Profitt" userId="33e63d03-b0ce-4cee-8a7f-3417702ed3c2" providerId="ADAL" clId="{6F1D8D50-9726-498C-A4BF-0D1C5DA7E73A}" dt="2023-03-30T16:59:39.231" v="2261" actId="1582"/>
        <pc:sldMkLst>
          <pc:docMk/>
          <pc:sldMk cId="1461724430" sldId="2076138241"/>
        </pc:sldMkLst>
        <pc:spChg chg="mod">
          <ac:chgData name="Rachel Profitt" userId="33e63d03-b0ce-4cee-8a7f-3417702ed3c2" providerId="ADAL" clId="{6F1D8D50-9726-498C-A4BF-0D1C5DA7E73A}" dt="2023-03-28T17:01:35.128" v="2055" actId="1036"/>
          <ac:spMkLst>
            <pc:docMk/>
            <pc:sldMk cId="1461724430" sldId="2076138241"/>
            <ac:spMk id="2" creationId="{77611BAB-AAFD-6C56-F99A-54C577DB5C04}"/>
          </ac:spMkLst>
        </pc:spChg>
        <pc:spChg chg="mod">
          <ac:chgData name="Rachel Profitt" userId="33e63d03-b0ce-4cee-8a7f-3417702ed3c2" providerId="ADAL" clId="{6F1D8D50-9726-498C-A4BF-0D1C5DA7E73A}" dt="2023-03-28T17:01:35.128" v="2055" actId="1036"/>
          <ac:spMkLst>
            <pc:docMk/>
            <pc:sldMk cId="1461724430" sldId="2076138241"/>
            <ac:spMk id="3" creationId="{CCBB280E-03B1-CA3F-BD62-47B36665F73E}"/>
          </ac:spMkLst>
        </pc:spChg>
        <pc:spChg chg="add del mod">
          <ac:chgData name="Rachel Profitt" userId="33e63d03-b0ce-4cee-8a7f-3417702ed3c2" providerId="ADAL" clId="{6F1D8D50-9726-498C-A4BF-0D1C5DA7E73A}" dt="2023-03-28T16:52:47.027" v="1769" actId="478"/>
          <ac:spMkLst>
            <pc:docMk/>
            <pc:sldMk cId="1461724430" sldId="2076138241"/>
            <ac:spMk id="4" creationId="{12A68C29-C477-30C7-3D01-45B630F7BC16}"/>
          </ac:spMkLst>
        </pc:spChg>
        <pc:spChg chg="add del mod">
          <ac:chgData name="Rachel Profitt" userId="33e63d03-b0ce-4cee-8a7f-3417702ed3c2" providerId="ADAL" clId="{6F1D8D50-9726-498C-A4BF-0D1C5DA7E73A}" dt="2023-03-28T16:53:56.315" v="1864" actId="478"/>
          <ac:spMkLst>
            <pc:docMk/>
            <pc:sldMk cId="1461724430" sldId="2076138241"/>
            <ac:spMk id="5" creationId="{9EFB1402-90E5-8AA4-B33F-20F31AA3B80E}"/>
          </ac:spMkLst>
        </pc:spChg>
        <pc:spChg chg="add mod">
          <ac:chgData name="Rachel Profitt" userId="33e63d03-b0ce-4cee-8a7f-3417702ed3c2" providerId="ADAL" clId="{6F1D8D50-9726-498C-A4BF-0D1C5DA7E73A}" dt="2023-03-29T16:58:09.014" v="2244" actId="20577"/>
          <ac:spMkLst>
            <pc:docMk/>
            <pc:sldMk cId="1461724430" sldId="2076138241"/>
            <ac:spMk id="6" creationId="{A15C70F2-96E3-7766-7B47-3B2ED11B2F4A}"/>
          </ac:spMkLst>
        </pc:spChg>
        <pc:spChg chg="add del mod">
          <ac:chgData name="Rachel Profitt" userId="33e63d03-b0ce-4cee-8a7f-3417702ed3c2" providerId="ADAL" clId="{6F1D8D50-9726-498C-A4BF-0D1C5DA7E73A}" dt="2023-03-28T16:54:04.039" v="1870" actId="478"/>
          <ac:spMkLst>
            <pc:docMk/>
            <pc:sldMk cId="1461724430" sldId="2076138241"/>
            <ac:spMk id="7" creationId="{89D1D3CE-9089-3710-C1C4-6BA7D63C71EB}"/>
          </ac:spMkLst>
        </pc:spChg>
        <pc:spChg chg="add mod">
          <ac:chgData name="Rachel Profitt" userId="33e63d03-b0ce-4cee-8a7f-3417702ed3c2" providerId="ADAL" clId="{6F1D8D50-9726-498C-A4BF-0D1C5DA7E73A}" dt="2023-03-28T16:29:27.401" v="1738" actId="1038"/>
          <ac:spMkLst>
            <pc:docMk/>
            <pc:sldMk cId="1461724430" sldId="2076138241"/>
            <ac:spMk id="8" creationId="{A6DD880B-531B-92EC-7D74-A9D06663BD70}"/>
          </ac:spMkLst>
        </pc:spChg>
        <pc:spChg chg="add mod">
          <ac:chgData name="Rachel Profitt" userId="33e63d03-b0ce-4cee-8a7f-3417702ed3c2" providerId="ADAL" clId="{6F1D8D50-9726-498C-A4BF-0D1C5DA7E73A}" dt="2023-03-28T16:29:27.401" v="1738" actId="1038"/>
          <ac:spMkLst>
            <pc:docMk/>
            <pc:sldMk cId="1461724430" sldId="2076138241"/>
            <ac:spMk id="9" creationId="{573DF333-75AA-ED53-8D2D-637EEECCA88E}"/>
          </ac:spMkLst>
        </pc:spChg>
        <pc:spChg chg="add mod">
          <ac:chgData name="Rachel Profitt" userId="33e63d03-b0ce-4cee-8a7f-3417702ed3c2" providerId="ADAL" clId="{6F1D8D50-9726-498C-A4BF-0D1C5DA7E73A}" dt="2023-03-28T16:29:27.401" v="1738" actId="1038"/>
          <ac:spMkLst>
            <pc:docMk/>
            <pc:sldMk cId="1461724430" sldId="2076138241"/>
            <ac:spMk id="10" creationId="{4DBFD972-29F0-1387-4694-5D25146F108B}"/>
          </ac:spMkLst>
        </pc:spChg>
        <pc:spChg chg="add mod">
          <ac:chgData name="Rachel Profitt" userId="33e63d03-b0ce-4cee-8a7f-3417702ed3c2" providerId="ADAL" clId="{6F1D8D50-9726-498C-A4BF-0D1C5DA7E73A}" dt="2023-03-28T16:29:27.401" v="1738" actId="1038"/>
          <ac:spMkLst>
            <pc:docMk/>
            <pc:sldMk cId="1461724430" sldId="2076138241"/>
            <ac:spMk id="11" creationId="{69E1E881-98AA-9532-6801-F27DA4111457}"/>
          </ac:spMkLst>
        </pc:spChg>
        <pc:spChg chg="add mod">
          <ac:chgData name="Rachel Profitt" userId="33e63d03-b0ce-4cee-8a7f-3417702ed3c2" providerId="ADAL" clId="{6F1D8D50-9726-498C-A4BF-0D1C5DA7E73A}" dt="2023-03-28T16:29:27.401" v="1738" actId="1038"/>
          <ac:spMkLst>
            <pc:docMk/>
            <pc:sldMk cId="1461724430" sldId="2076138241"/>
            <ac:spMk id="12" creationId="{B6D7A43F-3A0E-5439-EE44-A69F50DD90E9}"/>
          </ac:spMkLst>
        </pc:spChg>
        <pc:spChg chg="add mod">
          <ac:chgData name="Rachel Profitt" userId="33e63d03-b0ce-4cee-8a7f-3417702ed3c2" providerId="ADAL" clId="{6F1D8D50-9726-498C-A4BF-0D1C5DA7E73A}" dt="2023-03-28T16:29:27.401" v="1738" actId="1038"/>
          <ac:spMkLst>
            <pc:docMk/>
            <pc:sldMk cId="1461724430" sldId="2076138241"/>
            <ac:spMk id="13" creationId="{5E035E79-2585-5B6C-C8EB-81B3A0569DC0}"/>
          </ac:spMkLst>
        </pc:spChg>
        <pc:spChg chg="mod">
          <ac:chgData name="Rachel Profitt" userId="33e63d03-b0ce-4cee-8a7f-3417702ed3c2" providerId="ADAL" clId="{6F1D8D50-9726-498C-A4BF-0D1C5DA7E73A}" dt="2023-03-28T16:29:27.401" v="1738" actId="1038"/>
          <ac:spMkLst>
            <pc:docMk/>
            <pc:sldMk cId="1461724430" sldId="2076138241"/>
            <ac:spMk id="14" creationId="{CD01E738-6656-CA86-5D6A-21E6FE2532F4}"/>
          </ac:spMkLst>
        </pc:spChg>
        <pc:spChg chg="mod">
          <ac:chgData name="Rachel Profitt" userId="33e63d03-b0ce-4cee-8a7f-3417702ed3c2" providerId="ADAL" clId="{6F1D8D50-9726-498C-A4BF-0D1C5DA7E73A}" dt="2023-03-28T17:01:35.128" v="2055" actId="1036"/>
          <ac:spMkLst>
            <pc:docMk/>
            <pc:sldMk cId="1461724430" sldId="2076138241"/>
            <ac:spMk id="15" creationId="{F88188FD-4D35-24FD-EDC0-FA36FF53DDF7}"/>
          </ac:spMkLst>
        </pc:spChg>
        <pc:spChg chg="add mod">
          <ac:chgData name="Rachel Profitt" userId="33e63d03-b0ce-4cee-8a7f-3417702ed3c2" providerId="ADAL" clId="{6F1D8D50-9726-498C-A4BF-0D1C5DA7E73A}" dt="2023-03-28T16:29:27.401" v="1738" actId="1038"/>
          <ac:spMkLst>
            <pc:docMk/>
            <pc:sldMk cId="1461724430" sldId="2076138241"/>
            <ac:spMk id="16" creationId="{575AD488-7E58-5F50-F141-7CFC00686830}"/>
          </ac:spMkLst>
        </pc:spChg>
        <pc:spChg chg="del mod">
          <ac:chgData name="Rachel Profitt" userId="33e63d03-b0ce-4cee-8a7f-3417702ed3c2" providerId="ADAL" clId="{6F1D8D50-9726-498C-A4BF-0D1C5DA7E73A}" dt="2023-03-28T16:52:26.165" v="1758" actId="478"/>
          <ac:spMkLst>
            <pc:docMk/>
            <pc:sldMk cId="1461724430" sldId="2076138241"/>
            <ac:spMk id="20" creationId="{F3AF1995-D171-16E3-A11F-351815AE0980}"/>
          </ac:spMkLst>
        </pc:spChg>
        <pc:spChg chg="mod">
          <ac:chgData name="Rachel Profitt" userId="33e63d03-b0ce-4cee-8a7f-3417702ed3c2" providerId="ADAL" clId="{6F1D8D50-9726-498C-A4BF-0D1C5DA7E73A}" dt="2023-03-28T17:01:59.433" v="2098" actId="1036"/>
          <ac:spMkLst>
            <pc:docMk/>
            <pc:sldMk cId="1461724430" sldId="2076138241"/>
            <ac:spMk id="21" creationId="{7B5D59B8-4CB4-6B31-D7C2-B727C438933F}"/>
          </ac:spMkLst>
        </pc:spChg>
        <pc:spChg chg="del mod">
          <ac:chgData name="Rachel Profitt" userId="33e63d03-b0ce-4cee-8a7f-3417702ed3c2" providerId="ADAL" clId="{6F1D8D50-9726-498C-A4BF-0D1C5DA7E73A}" dt="2023-03-28T16:52:26.165" v="1758" actId="478"/>
          <ac:spMkLst>
            <pc:docMk/>
            <pc:sldMk cId="1461724430" sldId="2076138241"/>
            <ac:spMk id="22" creationId="{E6D8F978-793E-68EF-6AE7-E34DC9737D90}"/>
          </ac:spMkLst>
        </pc:spChg>
        <pc:spChg chg="mod">
          <ac:chgData name="Rachel Profitt" userId="33e63d03-b0ce-4cee-8a7f-3417702ed3c2" providerId="ADAL" clId="{6F1D8D50-9726-498C-A4BF-0D1C5DA7E73A}" dt="2023-03-28T17:03:25.925" v="2195" actId="1035"/>
          <ac:spMkLst>
            <pc:docMk/>
            <pc:sldMk cId="1461724430" sldId="2076138241"/>
            <ac:spMk id="83" creationId="{BFA099C3-1139-7E7E-AB86-A827F66EB71A}"/>
          </ac:spMkLst>
        </pc:spChg>
        <pc:spChg chg="del mod">
          <ac:chgData name="Rachel Profitt" userId="33e63d03-b0ce-4cee-8a7f-3417702ed3c2" providerId="ADAL" clId="{6F1D8D50-9726-498C-A4BF-0D1C5DA7E73A}" dt="2023-03-28T16:53:59.660" v="1866" actId="478"/>
          <ac:spMkLst>
            <pc:docMk/>
            <pc:sldMk cId="1461724430" sldId="2076138241"/>
            <ac:spMk id="85" creationId="{B9A7A77A-71A4-BC2C-6729-7FCF10FA22F1}"/>
          </ac:spMkLst>
        </pc:spChg>
        <pc:spChg chg="mod">
          <ac:chgData name="Rachel Profitt" userId="33e63d03-b0ce-4cee-8a7f-3417702ed3c2" providerId="ADAL" clId="{6F1D8D50-9726-498C-A4BF-0D1C5DA7E73A}" dt="2023-03-28T17:02:31.947" v="2103" actId="1076"/>
          <ac:spMkLst>
            <pc:docMk/>
            <pc:sldMk cId="1461724430" sldId="2076138241"/>
            <ac:spMk id="86" creationId="{FB284989-0736-2F28-6CEE-3E1117B403FF}"/>
          </ac:spMkLst>
        </pc:spChg>
        <pc:spChg chg="mod">
          <ac:chgData name="Rachel Profitt" userId="33e63d03-b0ce-4cee-8a7f-3417702ed3c2" providerId="ADAL" clId="{6F1D8D50-9726-498C-A4BF-0D1C5DA7E73A}" dt="2023-03-28T16:54:30.959" v="1878" actId="12788"/>
          <ac:spMkLst>
            <pc:docMk/>
            <pc:sldMk cId="1461724430" sldId="2076138241"/>
            <ac:spMk id="87" creationId="{F9B52265-3956-181B-0916-77CD7A47489B}"/>
          </ac:spMkLst>
        </pc:spChg>
        <pc:spChg chg="mod">
          <ac:chgData name="Rachel Profitt" userId="33e63d03-b0ce-4cee-8a7f-3417702ed3c2" providerId="ADAL" clId="{6F1D8D50-9726-498C-A4BF-0D1C5DA7E73A}" dt="2023-03-28T17:01:35.128" v="2055" actId="1036"/>
          <ac:spMkLst>
            <pc:docMk/>
            <pc:sldMk cId="1461724430" sldId="2076138241"/>
            <ac:spMk id="96" creationId="{933830CD-C7EB-1769-C701-9E0568A12288}"/>
          </ac:spMkLst>
        </pc:spChg>
        <pc:spChg chg="del mod">
          <ac:chgData name="Rachel Profitt" userId="33e63d03-b0ce-4cee-8a7f-3417702ed3c2" providerId="ADAL" clId="{6F1D8D50-9726-498C-A4BF-0D1C5DA7E73A}" dt="2023-03-28T16:52:26.165" v="1758" actId="478"/>
          <ac:spMkLst>
            <pc:docMk/>
            <pc:sldMk cId="1461724430" sldId="2076138241"/>
            <ac:spMk id="98" creationId="{92803DB4-0AFA-48E9-DB3D-F1A7EBDCB888}"/>
          </ac:spMkLst>
        </pc:spChg>
        <pc:spChg chg="mod">
          <ac:chgData name="Rachel Profitt" userId="33e63d03-b0ce-4cee-8a7f-3417702ed3c2" providerId="ADAL" clId="{6F1D8D50-9726-498C-A4BF-0D1C5DA7E73A}" dt="2023-03-28T16:29:27.401" v="1738" actId="1038"/>
          <ac:spMkLst>
            <pc:docMk/>
            <pc:sldMk cId="1461724430" sldId="2076138241"/>
            <ac:spMk id="103" creationId="{F9C27996-6479-D252-639B-594F2BB9FF31}"/>
          </ac:spMkLst>
        </pc:spChg>
        <pc:spChg chg="mod">
          <ac:chgData name="Rachel Profitt" userId="33e63d03-b0ce-4cee-8a7f-3417702ed3c2" providerId="ADAL" clId="{6F1D8D50-9726-498C-A4BF-0D1C5DA7E73A}" dt="2023-03-28T17:03:25.925" v="2195" actId="1035"/>
          <ac:spMkLst>
            <pc:docMk/>
            <pc:sldMk cId="1461724430" sldId="2076138241"/>
            <ac:spMk id="158" creationId="{18E42D95-20EA-8A94-096E-421E3035CA8B}"/>
          </ac:spMkLst>
        </pc:spChg>
        <pc:spChg chg="mod">
          <ac:chgData name="Rachel Profitt" userId="33e63d03-b0ce-4cee-8a7f-3417702ed3c2" providerId="ADAL" clId="{6F1D8D50-9726-498C-A4BF-0D1C5DA7E73A}" dt="2023-03-28T16:29:27.401" v="1738" actId="1038"/>
          <ac:spMkLst>
            <pc:docMk/>
            <pc:sldMk cId="1461724430" sldId="2076138241"/>
            <ac:spMk id="199" creationId="{4990BBEE-9634-F6C8-A796-D9015078432A}"/>
          </ac:spMkLst>
        </pc:spChg>
        <pc:spChg chg="mod">
          <ac:chgData name="Rachel Profitt" userId="33e63d03-b0ce-4cee-8a7f-3417702ed3c2" providerId="ADAL" clId="{6F1D8D50-9726-498C-A4BF-0D1C5DA7E73A}" dt="2023-03-28T16:29:27.401" v="1738" actId="1038"/>
          <ac:spMkLst>
            <pc:docMk/>
            <pc:sldMk cId="1461724430" sldId="2076138241"/>
            <ac:spMk id="200" creationId="{72721AD2-4C05-FF36-C32C-7257FAE5412C}"/>
          </ac:spMkLst>
        </pc:spChg>
        <pc:spChg chg="mod">
          <ac:chgData name="Rachel Profitt" userId="33e63d03-b0ce-4cee-8a7f-3417702ed3c2" providerId="ADAL" clId="{6F1D8D50-9726-498C-A4BF-0D1C5DA7E73A}" dt="2023-03-28T16:29:27.401" v="1738" actId="1038"/>
          <ac:spMkLst>
            <pc:docMk/>
            <pc:sldMk cId="1461724430" sldId="2076138241"/>
            <ac:spMk id="201" creationId="{7CB1D86D-A284-8439-966F-B39CDBA78C52}"/>
          </ac:spMkLst>
        </pc:spChg>
        <pc:spChg chg="mod">
          <ac:chgData name="Rachel Profitt" userId="33e63d03-b0ce-4cee-8a7f-3417702ed3c2" providerId="ADAL" clId="{6F1D8D50-9726-498C-A4BF-0D1C5DA7E73A}" dt="2023-03-28T17:01:35.128" v="2055" actId="1036"/>
          <ac:spMkLst>
            <pc:docMk/>
            <pc:sldMk cId="1461724430" sldId="2076138241"/>
            <ac:spMk id="252" creationId="{2C7190D4-8FD5-D68D-862F-549CB8A85D90}"/>
          </ac:spMkLst>
        </pc:spChg>
        <pc:spChg chg="mod">
          <ac:chgData name="Rachel Profitt" userId="33e63d03-b0ce-4cee-8a7f-3417702ed3c2" providerId="ADAL" clId="{6F1D8D50-9726-498C-A4BF-0D1C5DA7E73A}" dt="2023-03-28T17:01:29.854" v="2030" actId="1076"/>
          <ac:spMkLst>
            <pc:docMk/>
            <pc:sldMk cId="1461724430" sldId="2076138241"/>
            <ac:spMk id="258" creationId="{8CB1A48E-A718-B1C4-9930-16F400D10DC7}"/>
          </ac:spMkLst>
        </pc:spChg>
        <pc:cxnChg chg="add mod">
          <ac:chgData name="Rachel Profitt" userId="33e63d03-b0ce-4cee-8a7f-3417702ed3c2" providerId="ADAL" clId="{6F1D8D50-9726-498C-A4BF-0D1C5DA7E73A}" dt="2023-03-30T16:59:39.231" v="2261" actId="1582"/>
          <ac:cxnSpMkLst>
            <pc:docMk/>
            <pc:sldMk cId="1461724430" sldId="2076138241"/>
            <ac:cxnSpMk id="18" creationId="{EB852D98-8F25-4B5C-F279-3DAD59A1C195}"/>
          </ac:cxnSpMkLst>
        </pc:cxnChg>
        <pc:cxnChg chg="add mod">
          <ac:chgData name="Rachel Profitt" userId="33e63d03-b0ce-4cee-8a7f-3417702ed3c2" providerId="ADAL" clId="{6F1D8D50-9726-498C-A4BF-0D1C5DA7E73A}" dt="2023-03-30T16:59:08.760" v="2254" actId="1582"/>
          <ac:cxnSpMkLst>
            <pc:docMk/>
            <pc:sldMk cId="1461724430" sldId="2076138241"/>
            <ac:cxnSpMk id="23" creationId="{AFC70359-31DB-FBF1-5C34-659EDB41FDE0}"/>
          </ac:cxnSpMkLst>
        </pc:cxnChg>
        <pc:cxnChg chg="add mod">
          <ac:chgData name="Rachel Profitt" userId="33e63d03-b0ce-4cee-8a7f-3417702ed3c2" providerId="ADAL" clId="{6F1D8D50-9726-498C-A4BF-0D1C5DA7E73A}" dt="2023-03-30T16:59:08.760" v="2254" actId="1582"/>
          <ac:cxnSpMkLst>
            <pc:docMk/>
            <pc:sldMk cId="1461724430" sldId="2076138241"/>
            <ac:cxnSpMk id="25" creationId="{EC8BEE31-564F-75FC-D60D-FD381B37E20B}"/>
          </ac:cxnSpMkLst>
        </pc:cxnChg>
        <pc:cxnChg chg="add mod">
          <ac:chgData name="Rachel Profitt" userId="33e63d03-b0ce-4cee-8a7f-3417702ed3c2" providerId="ADAL" clId="{6F1D8D50-9726-498C-A4BF-0D1C5DA7E73A}" dt="2023-03-30T16:59:08.760" v="2254" actId="1582"/>
          <ac:cxnSpMkLst>
            <pc:docMk/>
            <pc:sldMk cId="1461724430" sldId="2076138241"/>
            <ac:cxnSpMk id="27" creationId="{5D0F44C0-C809-9737-ACC7-E29327F986FE}"/>
          </ac:cxnSpMkLst>
        </pc:cxnChg>
        <pc:cxnChg chg="add mod">
          <ac:chgData name="Rachel Profitt" userId="33e63d03-b0ce-4cee-8a7f-3417702ed3c2" providerId="ADAL" clId="{6F1D8D50-9726-498C-A4BF-0D1C5DA7E73A}" dt="2023-03-30T16:59:08.760" v="2254" actId="1582"/>
          <ac:cxnSpMkLst>
            <pc:docMk/>
            <pc:sldMk cId="1461724430" sldId="2076138241"/>
            <ac:cxnSpMk id="30" creationId="{4776866E-4B66-05A6-B616-5C25885FF2F7}"/>
          </ac:cxnSpMkLst>
        </pc:cxnChg>
        <pc:cxnChg chg="add mod">
          <ac:chgData name="Rachel Profitt" userId="33e63d03-b0ce-4cee-8a7f-3417702ed3c2" providerId="ADAL" clId="{6F1D8D50-9726-498C-A4BF-0D1C5DA7E73A}" dt="2023-03-30T16:59:08.760" v="2254" actId="1582"/>
          <ac:cxnSpMkLst>
            <pc:docMk/>
            <pc:sldMk cId="1461724430" sldId="2076138241"/>
            <ac:cxnSpMk id="32" creationId="{6FE40E63-9098-D1E1-5A5C-46F9DBD99475}"/>
          </ac:cxnSpMkLst>
        </pc:cxnChg>
        <pc:cxnChg chg="add mod">
          <ac:chgData name="Rachel Profitt" userId="33e63d03-b0ce-4cee-8a7f-3417702ed3c2" providerId="ADAL" clId="{6F1D8D50-9726-498C-A4BF-0D1C5DA7E73A}" dt="2023-03-30T16:59:08.760" v="2254" actId="1582"/>
          <ac:cxnSpMkLst>
            <pc:docMk/>
            <pc:sldMk cId="1461724430" sldId="2076138241"/>
            <ac:cxnSpMk id="34" creationId="{61F41CD0-CB23-AB8A-CC23-8CE1673063C4}"/>
          </ac:cxnSpMkLst>
        </pc:cxnChg>
        <pc:cxnChg chg="add del mod">
          <ac:chgData name="Rachel Profitt" userId="33e63d03-b0ce-4cee-8a7f-3417702ed3c2" providerId="ADAL" clId="{6F1D8D50-9726-498C-A4BF-0D1C5DA7E73A}" dt="2023-03-28T16:52:28.414" v="1759" actId="478"/>
          <ac:cxnSpMkLst>
            <pc:docMk/>
            <pc:sldMk cId="1461724430" sldId="2076138241"/>
            <ac:cxnSpMk id="36" creationId="{94067A07-01A8-9E3D-86E0-6C61D8C9A9A0}"/>
          </ac:cxnSpMkLst>
        </pc:cxnChg>
        <pc:cxnChg chg="add del mod">
          <ac:chgData name="Rachel Profitt" userId="33e63d03-b0ce-4cee-8a7f-3417702ed3c2" providerId="ADAL" clId="{6F1D8D50-9726-498C-A4BF-0D1C5DA7E73A}" dt="2023-03-28T16:52:36.402" v="1765" actId="478"/>
          <ac:cxnSpMkLst>
            <pc:docMk/>
            <pc:sldMk cId="1461724430" sldId="2076138241"/>
            <ac:cxnSpMk id="38" creationId="{19392A1B-2C8E-B417-78AB-9309CBF0B91C}"/>
          </ac:cxnSpMkLst>
        </pc:cxnChg>
        <pc:cxnChg chg="add mod">
          <ac:chgData name="Rachel Profitt" userId="33e63d03-b0ce-4cee-8a7f-3417702ed3c2" providerId="ADAL" clId="{6F1D8D50-9726-498C-A4BF-0D1C5DA7E73A}" dt="2023-03-30T16:59:39.231" v="2261" actId="1582"/>
          <ac:cxnSpMkLst>
            <pc:docMk/>
            <pc:sldMk cId="1461724430" sldId="2076138241"/>
            <ac:cxnSpMk id="42" creationId="{E348A279-E7C7-7B23-3ED8-91BBE8B5FF91}"/>
          </ac:cxnSpMkLst>
        </pc:cxnChg>
        <pc:cxnChg chg="add del mod">
          <ac:chgData name="Rachel Profitt" userId="33e63d03-b0ce-4cee-8a7f-3417702ed3c2" providerId="ADAL" clId="{6F1D8D50-9726-498C-A4BF-0D1C5DA7E73A}" dt="2023-03-28T16:07:14.262" v="1372" actId="478"/>
          <ac:cxnSpMkLst>
            <pc:docMk/>
            <pc:sldMk cId="1461724430" sldId="2076138241"/>
            <ac:cxnSpMk id="44" creationId="{E337A031-38DD-145F-4E14-7232FAD73F7F}"/>
          </ac:cxnSpMkLst>
        </pc:cxnChg>
        <pc:cxnChg chg="add del mod">
          <ac:chgData name="Rachel Profitt" userId="33e63d03-b0ce-4cee-8a7f-3417702ed3c2" providerId="ADAL" clId="{6F1D8D50-9726-498C-A4BF-0D1C5DA7E73A}" dt="2023-03-28T16:52:26.165" v="1758" actId="478"/>
          <ac:cxnSpMkLst>
            <pc:docMk/>
            <pc:sldMk cId="1461724430" sldId="2076138241"/>
            <ac:cxnSpMk id="46" creationId="{B38DBB83-9A77-F956-A95F-9DD7FD3A8B55}"/>
          </ac:cxnSpMkLst>
        </pc:cxnChg>
        <pc:cxnChg chg="add del mod">
          <ac:chgData name="Rachel Profitt" userId="33e63d03-b0ce-4cee-8a7f-3417702ed3c2" providerId="ADAL" clId="{6F1D8D50-9726-498C-A4BF-0D1C5DA7E73A}" dt="2023-03-28T16:52:26.165" v="1758" actId="478"/>
          <ac:cxnSpMkLst>
            <pc:docMk/>
            <pc:sldMk cId="1461724430" sldId="2076138241"/>
            <ac:cxnSpMk id="48" creationId="{DA3FDF53-DAC0-9C1D-69D8-73F220280A20}"/>
          </ac:cxnSpMkLst>
        </pc:cxnChg>
        <pc:cxnChg chg="add del mod">
          <ac:chgData name="Rachel Profitt" userId="33e63d03-b0ce-4cee-8a7f-3417702ed3c2" providerId="ADAL" clId="{6F1D8D50-9726-498C-A4BF-0D1C5DA7E73A}" dt="2023-03-28T16:52:45.818" v="1768" actId="478"/>
          <ac:cxnSpMkLst>
            <pc:docMk/>
            <pc:sldMk cId="1461724430" sldId="2076138241"/>
            <ac:cxnSpMk id="50" creationId="{2F84A5ED-B82B-94E2-C389-F6FE9C52470F}"/>
          </ac:cxnSpMkLst>
        </pc:cxnChg>
        <pc:cxnChg chg="add del mod">
          <ac:chgData name="Rachel Profitt" userId="33e63d03-b0ce-4cee-8a7f-3417702ed3c2" providerId="ADAL" clId="{6F1D8D50-9726-498C-A4BF-0D1C5DA7E73A}" dt="2023-03-28T16:52:48.198" v="1770" actId="478"/>
          <ac:cxnSpMkLst>
            <pc:docMk/>
            <pc:sldMk cId="1461724430" sldId="2076138241"/>
            <ac:cxnSpMk id="52" creationId="{AAF7D49C-AF09-472E-3173-9DDDB29F3BFE}"/>
          </ac:cxnSpMkLst>
        </pc:cxnChg>
        <pc:cxnChg chg="add del mod">
          <ac:chgData name="Rachel Profitt" userId="33e63d03-b0ce-4cee-8a7f-3417702ed3c2" providerId="ADAL" clId="{6F1D8D50-9726-498C-A4BF-0D1C5DA7E73A}" dt="2023-03-28T16:52:26.165" v="1758" actId="478"/>
          <ac:cxnSpMkLst>
            <pc:docMk/>
            <pc:sldMk cId="1461724430" sldId="2076138241"/>
            <ac:cxnSpMk id="54" creationId="{DE88269D-C058-184B-460F-80755182CBFF}"/>
          </ac:cxnSpMkLst>
        </pc:cxnChg>
        <pc:cxnChg chg="add del mod">
          <ac:chgData name="Rachel Profitt" userId="33e63d03-b0ce-4cee-8a7f-3417702ed3c2" providerId="ADAL" clId="{6F1D8D50-9726-498C-A4BF-0D1C5DA7E73A}" dt="2023-03-28T16:55:00.775" v="1881" actId="478"/>
          <ac:cxnSpMkLst>
            <pc:docMk/>
            <pc:sldMk cId="1461724430" sldId="2076138241"/>
            <ac:cxnSpMk id="56" creationId="{233A2120-7D1B-BF41-48AC-A4A37AE95366}"/>
          </ac:cxnSpMkLst>
        </pc:cxnChg>
        <pc:cxnChg chg="add del mod">
          <ac:chgData name="Rachel Profitt" userId="33e63d03-b0ce-4cee-8a7f-3417702ed3c2" providerId="ADAL" clId="{6F1D8D50-9726-498C-A4BF-0D1C5DA7E73A}" dt="2023-03-28T16:55:02.062" v="1882" actId="478"/>
          <ac:cxnSpMkLst>
            <pc:docMk/>
            <pc:sldMk cId="1461724430" sldId="2076138241"/>
            <ac:cxnSpMk id="58" creationId="{874E8601-C450-74CD-8913-FCFA30F7CA78}"/>
          </ac:cxnSpMkLst>
        </pc:cxnChg>
        <pc:cxnChg chg="add del mod">
          <ac:chgData name="Rachel Profitt" userId="33e63d03-b0ce-4cee-8a7f-3417702ed3c2" providerId="ADAL" clId="{6F1D8D50-9726-498C-A4BF-0D1C5DA7E73A}" dt="2023-03-28T16:56:21.583" v="1898" actId="478"/>
          <ac:cxnSpMkLst>
            <pc:docMk/>
            <pc:sldMk cId="1461724430" sldId="2076138241"/>
            <ac:cxnSpMk id="61" creationId="{B4CB965D-818D-9C77-0EE1-C50AD56592DC}"/>
          </ac:cxnSpMkLst>
        </pc:cxnChg>
        <pc:cxnChg chg="add del mod">
          <ac:chgData name="Rachel Profitt" userId="33e63d03-b0ce-4cee-8a7f-3417702ed3c2" providerId="ADAL" clId="{6F1D8D50-9726-498C-A4BF-0D1C5DA7E73A}" dt="2023-03-28T16:55:02.799" v="1883" actId="478"/>
          <ac:cxnSpMkLst>
            <pc:docMk/>
            <pc:sldMk cId="1461724430" sldId="2076138241"/>
            <ac:cxnSpMk id="64" creationId="{4F7EE2F4-7573-BFBF-5743-0BD4E0949383}"/>
          </ac:cxnSpMkLst>
        </pc:cxnChg>
        <pc:cxnChg chg="add del mod">
          <ac:chgData name="Rachel Profitt" userId="33e63d03-b0ce-4cee-8a7f-3417702ed3c2" providerId="ADAL" clId="{6F1D8D50-9726-498C-A4BF-0D1C5DA7E73A}" dt="2023-03-28T16:52:26.165" v="1758" actId="478"/>
          <ac:cxnSpMkLst>
            <pc:docMk/>
            <pc:sldMk cId="1461724430" sldId="2076138241"/>
            <ac:cxnSpMk id="66" creationId="{7941F162-A3DE-5EE8-8675-6369603D54C0}"/>
          </ac:cxnSpMkLst>
        </pc:cxnChg>
        <pc:cxnChg chg="add del mod">
          <ac:chgData name="Rachel Profitt" userId="33e63d03-b0ce-4cee-8a7f-3417702ed3c2" providerId="ADAL" clId="{6F1D8D50-9726-498C-A4BF-0D1C5DA7E73A}" dt="2023-03-28T16:54:00.610" v="1867" actId="478"/>
          <ac:cxnSpMkLst>
            <pc:docMk/>
            <pc:sldMk cId="1461724430" sldId="2076138241"/>
            <ac:cxnSpMk id="68" creationId="{9ABF82D3-A833-F283-BCBC-FBB255631DED}"/>
          </ac:cxnSpMkLst>
        </pc:cxnChg>
        <pc:cxnChg chg="add del mod">
          <ac:chgData name="Rachel Profitt" userId="33e63d03-b0ce-4cee-8a7f-3417702ed3c2" providerId="ADAL" clId="{6F1D8D50-9726-498C-A4BF-0D1C5DA7E73A}" dt="2023-03-28T16:54:02.196" v="1869" actId="478"/>
          <ac:cxnSpMkLst>
            <pc:docMk/>
            <pc:sldMk cId="1461724430" sldId="2076138241"/>
            <ac:cxnSpMk id="70" creationId="{BC5F3C39-AAC3-BAB6-AD24-208668D5001B}"/>
          </ac:cxnSpMkLst>
        </pc:cxnChg>
        <pc:cxnChg chg="add del mod">
          <ac:chgData name="Rachel Profitt" userId="33e63d03-b0ce-4cee-8a7f-3417702ed3c2" providerId="ADAL" clId="{6F1D8D50-9726-498C-A4BF-0D1C5DA7E73A}" dt="2023-03-28T16:54:04.906" v="1871" actId="478"/>
          <ac:cxnSpMkLst>
            <pc:docMk/>
            <pc:sldMk cId="1461724430" sldId="2076138241"/>
            <ac:cxnSpMk id="72" creationId="{537F2ED1-594A-99B0-8006-68379FE9A2C6}"/>
          </ac:cxnSpMkLst>
        </pc:cxnChg>
        <pc:cxnChg chg="add del mod">
          <ac:chgData name="Rachel Profitt" userId="33e63d03-b0ce-4cee-8a7f-3417702ed3c2" providerId="ADAL" clId="{6F1D8D50-9726-498C-A4BF-0D1C5DA7E73A}" dt="2023-03-28T16:54:01.230" v="1868" actId="478"/>
          <ac:cxnSpMkLst>
            <pc:docMk/>
            <pc:sldMk cId="1461724430" sldId="2076138241"/>
            <ac:cxnSpMk id="80" creationId="{97F5881D-8450-8F4D-5B03-E9F938ECB9FD}"/>
          </ac:cxnSpMkLst>
        </pc:cxnChg>
        <pc:cxnChg chg="add del mod">
          <ac:chgData name="Rachel Profitt" userId="33e63d03-b0ce-4cee-8a7f-3417702ed3c2" providerId="ADAL" clId="{6F1D8D50-9726-498C-A4BF-0D1C5DA7E73A}" dt="2023-03-28T16:52:26.165" v="1758" actId="478"/>
          <ac:cxnSpMkLst>
            <pc:docMk/>
            <pc:sldMk cId="1461724430" sldId="2076138241"/>
            <ac:cxnSpMk id="82" creationId="{720EC828-5AB2-F4D2-38F1-4F1A036B5444}"/>
          </ac:cxnSpMkLst>
        </pc:cxnChg>
        <pc:cxnChg chg="add del mod">
          <ac:chgData name="Rachel Profitt" userId="33e63d03-b0ce-4cee-8a7f-3417702ed3c2" providerId="ADAL" clId="{6F1D8D50-9726-498C-A4BF-0D1C5DA7E73A}" dt="2023-03-28T16:52:26.165" v="1758" actId="478"/>
          <ac:cxnSpMkLst>
            <pc:docMk/>
            <pc:sldMk cId="1461724430" sldId="2076138241"/>
            <ac:cxnSpMk id="88" creationId="{D001A04E-EAA7-0912-E71F-96AFC3E90ED6}"/>
          </ac:cxnSpMkLst>
        </pc:cxnChg>
        <pc:cxnChg chg="add del mod">
          <ac:chgData name="Rachel Profitt" userId="33e63d03-b0ce-4cee-8a7f-3417702ed3c2" providerId="ADAL" clId="{6F1D8D50-9726-498C-A4BF-0D1C5DA7E73A}" dt="2023-03-28T16:52:29.862" v="1760" actId="478"/>
          <ac:cxnSpMkLst>
            <pc:docMk/>
            <pc:sldMk cId="1461724430" sldId="2076138241"/>
            <ac:cxnSpMk id="91" creationId="{AC6968EC-1ACD-0DF2-B864-98E9A0F6281E}"/>
          </ac:cxnSpMkLst>
        </pc:cxnChg>
        <pc:cxnChg chg="add del mod">
          <ac:chgData name="Rachel Profitt" userId="33e63d03-b0ce-4cee-8a7f-3417702ed3c2" providerId="ADAL" clId="{6F1D8D50-9726-498C-A4BF-0D1C5DA7E73A}" dt="2023-03-28T16:52:30.910" v="1761" actId="478"/>
          <ac:cxnSpMkLst>
            <pc:docMk/>
            <pc:sldMk cId="1461724430" sldId="2076138241"/>
            <ac:cxnSpMk id="94" creationId="{313E2F38-DE27-F02A-8788-BFCF62E8F010}"/>
          </ac:cxnSpMkLst>
        </pc:cxnChg>
        <pc:cxnChg chg="add del mod">
          <ac:chgData name="Rachel Profitt" userId="33e63d03-b0ce-4cee-8a7f-3417702ed3c2" providerId="ADAL" clId="{6F1D8D50-9726-498C-A4BF-0D1C5DA7E73A}" dt="2023-03-28T16:52:26.165" v="1758" actId="478"/>
          <ac:cxnSpMkLst>
            <pc:docMk/>
            <pc:sldMk cId="1461724430" sldId="2076138241"/>
            <ac:cxnSpMk id="102" creationId="{50C80646-4179-407E-1CBA-CFC4C2CF7F83}"/>
          </ac:cxnSpMkLst>
        </pc:cxnChg>
        <pc:cxnChg chg="add del mod">
          <ac:chgData name="Rachel Profitt" userId="33e63d03-b0ce-4cee-8a7f-3417702ed3c2" providerId="ADAL" clId="{6F1D8D50-9726-498C-A4BF-0D1C5DA7E73A}" dt="2023-03-28T16:52:26.165" v="1758" actId="478"/>
          <ac:cxnSpMkLst>
            <pc:docMk/>
            <pc:sldMk cId="1461724430" sldId="2076138241"/>
            <ac:cxnSpMk id="106" creationId="{FEA1CD4F-F4B8-0412-D3B3-C550554E6BC9}"/>
          </ac:cxnSpMkLst>
        </pc:cxnChg>
        <pc:cxnChg chg="add del mod">
          <ac:chgData name="Rachel Profitt" userId="33e63d03-b0ce-4cee-8a7f-3417702ed3c2" providerId="ADAL" clId="{6F1D8D50-9726-498C-A4BF-0D1C5DA7E73A}" dt="2023-03-28T16:52:33.639" v="1763" actId="478"/>
          <ac:cxnSpMkLst>
            <pc:docMk/>
            <pc:sldMk cId="1461724430" sldId="2076138241"/>
            <ac:cxnSpMk id="110" creationId="{BCC44B7B-12A6-95A4-61C3-E81D1C222F6E}"/>
          </ac:cxnSpMkLst>
        </pc:cxnChg>
        <pc:cxnChg chg="add del mod">
          <ac:chgData name="Rachel Profitt" userId="33e63d03-b0ce-4cee-8a7f-3417702ed3c2" providerId="ADAL" clId="{6F1D8D50-9726-498C-A4BF-0D1C5DA7E73A}" dt="2023-03-28T16:52:34.325" v="1764" actId="478"/>
          <ac:cxnSpMkLst>
            <pc:docMk/>
            <pc:sldMk cId="1461724430" sldId="2076138241"/>
            <ac:cxnSpMk id="113" creationId="{F67CF082-31EF-A0CB-C939-9B8446AB5421}"/>
          </ac:cxnSpMkLst>
        </pc:cxnChg>
        <pc:cxnChg chg="add del mod">
          <ac:chgData name="Rachel Profitt" userId="33e63d03-b0ce-4cee-8a7f-3417702ed3c2" providerId="ADAL" clId="{6F1D8D50-9726-498C-A4BF-0D1C5DA7E73A}" dt="2023-03-28T16:52:32.428" v="1762" actId="478"/>
          <ac:cxnSpMkLst>
            <pc:docMk/>
            <pc:sldMk cId="1461724430" sldId="2076138241"/>
            <ac:cxnSpMk id="116" creationId="{CE920EC0-B419-1CB8-8FEC-2BDEF39845A4}"/>
          </ac:cxnSpMkLst>
        </pc:cxnChg>
        <pc:cxnChg chg="del mod">
          <ac:chgData name="Rachel Profitt" userId="33e63d03-b0ce-4cee-8a7f-3417702ed3c2" providerId="ADAL" clId="{6F1D8D50-9726-498C-A4BF-0D1C5DA7E73A}" dt="2023-03-28T15:48:53.392" v="665" actId="478"/>
          <ac:cxnSpMkLst>
            <pc:docMk/>
            <pc:sldMk cId="1461724430" sldId="2076138241"/>
            <ac:cxnSpMk id="124" creationId="{8FE2252E-4733-EC24-55DB-2659386178CA}"/>
          </ac:cxnSpMkLst>
        </pc:cxnChg>
        <pc:cxnChg chg="del mod">
          <ac:chgData name="Rachel Profitt" userId="33e63d03-b0ce-4cee-8a7f-3417702ed3c2" providerId="ADAL" clId="{6F1D8D50-9726-498C-A4BF-0D1C5DA7E73A}" dt="2023-03-28T15:48:52.778" v="664" actId="478"/>
          <ac:cxnSpMkLst>
            <pc:docMk/>
            <pc:sldMk cId="1461724430" sldId="2076138241"/>
            <ac:cxnSpMk id="128" creationId="{ADA3D9E3-3688-7D30-1815-25B394A0A447}"/>
          </ac:cxnSpMkLst>
        </pc:cxnChg>
        <pc:cxnChg chg="add mod">
          <ac:chgData name="Rachel Profitt" userId="33e63d03-b0ce-4cee-8a7f-3417702ed3c2" providerId="ADAL" clId="{6F1D8D50-9726-498C-A4BF-0D1C5DA7E73A}" dt="2023-03-30T15:13:22.839" v="2248" actId="1582"/>
          <ac:cxnSpMkLst>
            <pc:docMk/>
            <pc:sldMk cId="1461724430" sldId="2076138241"/>
            <ac:cxnSpMk id="129" creationId="{4EEC317D-6BD0-8A24-976D-FD88BE2BD291}"/>
          </ac:cxnSpMkLst>
        </pc:cxnChg>
        <pc:cxnChg chg="add mod">
          <ac:chgData name="Rachel Profitt" userId="33e63d03-b0ce-4cee-8a7f-3417702ed3c2" providerId="ADAL" clId="{6F1D8D50-9726-498C-A4BF-0D1C5DA7E73A}" dt="2023-03-30T15:13:22.839" v="2248" actId="1582"/>
          <ac:cxnSpMkLst>
            <pc:docMk/>
            <pc:sldMk cId="1461724430" sldId="2076138241"/>
            <ac:cxnSpMk id="131" creationId="{B830DA9A-9738-95A7-8510-A519435A032A}"/>
          </ac:cxnSpMkLst>
        </pc:cxnChg>
        <pc:cxnChg chg="del mod">
          <ac:chgData name="Rachel Profitt" userId="33e63d03-b0ce-4cee-8a7f-3417702ed3c2" providerId="ADAL" clId="{6F1D8D50-9726-498C-A4BF-0D1C5DA7E73A}" dt="2023-03-28T15:48:55.631" v="667" actId="478"/>
          <ac:cxnSpMkLst>
            <pc:docMk/>
            <pc:sldMk cId="1461724430" sldId="2076138241"/>
            <ac:cxnSpMk id="133" creationId="{625D2051-0FCE-87E1-9DDE-EE407A793F9D}"/>
          </ac:cxnSpMkLst>
        </pc:cxnChg>
        <pc:cxnChg chg="add del mod">
          <ac:chgData name="Rachel Profitt" userId="33e63d03-b0ce-4cee-8a7f-3417702ed3c2" providerId="ADAL" clId="{6F1D8D50-9726-498C-A4BF-0D1C5DA7E73A}" dt="2023-03-28T16:57:21.118" v="1901" actId="478"/>
          <ac:cxnSpMkLst>
            <pc:docMk/>
            <pc:sldMk cId="1461724430" sldId="2076138241"/>
            <ac:cxnSpMk id="135" creationId="{5F393240-D3A9-4238-3C36-C29D7D704532}"/>
          </ac:cxnSpMkLst>
        </pc:cxnChg>
        <pc:cxnChg chg="add del mod">
          <ac:chgData name="Rachel Profitt" userId="33e63d03-b0ce-4cee-8a7f-3417702ed3c2" providerId="ADAL" clId="{6F1D8D50-9726-498C-A4BF-0D1C5DA7E73A}" dt="2023-03-28T16:53:53.126" v="1863" actId="478"/>
          <ac:cxnSpMkLst>
            <pc:docMk/>
            <pc:sldMk cId="1461724430" sldId="2076138241"/>
            <ac:cxnSpMk id="139" creationId="{83CA9FB1-D69B-C405-A942-A4E726514E49}"/>
          </ac:cxnSpMkLst>
        </pc:cxnChg>
        <pc:cxnChg chg="del mod">
          <ac:chgData name="Rachel Profitt" userId="33e63d03-b0ce-4cee-8a7f-3417702ed3c2" providerId="ADAL" clId="{6F1D8D50-9726-498C-A4BF-0D1C5DA7E73A}" dt="2023-03-28T15:48:55.006" v="666" actId="478"/>
          <ac:cxnSpMkLst>
            <pc:docMk/>
            <pc:sldMk cId="1461724430" sldId="2076138241"/>
            <ac:cxnSpMk id="140" creationId="{9A6967C0-90E3-91B3-32D4-44BD843797C3}"/>
          </ac:cxnSpMkLst>
        </pc:cxnChg>
        <pc:cxnChg chg="add mod">
          <ac:chgData name="Rachel Profitt" userId="33e63d03-b0ce-4cee-8a7f-3417702ed3c2" providerId="ADAL" clId="{6F1D8D50-9726-498C-A4BF-0D1C5DA7E73A}" dt="2023-03-30T15:13:22.839" v="2248" actId="1582"/>
          <ac:cxnSpMkLst>
            <pc:docMk/>
            <pc:sldMk cId="1461724430" sldId="2076138241"/>
            <ac:cxnSpMk id="143" creationId="{FDBCC8F7-45AE-F8C6-1114-E963EEEE2327}"/>
          </ac:cxnSpMkLst>
        </pc:cxnChg>
        <pc:cxnChg chg="add del mod">
          <ac:chgData name="Rachel Profitt" userId="33e63d03-b0ce-4cee-8a7f-3417702ed3c2" providerId="ADAL" clId="{6F1D8D50-9726-498C-A4BF-0D1C5DA7E73A}" dt="2023-03-28T16:56:18.774" v="1897" actId="478"/>
          <ac:cxnSpMkLst>
            <pc:docMk/>
            <pc:sldMk cId="1461724430" sldId="2076138241"/>
            <ac:cxnSpMk id="146" creationId="{664CA6C7-5373-6CD5-2E8E-75A8D2E80942}"/>
          </ac:cxnSpMkLst>
        </pc:cxnChg>
        <pc:cxnChg chg="add mod">
          <ac:chgData name="Rachel Profitt" userId="33e63d03-b0ce-4cee-8a7f-3417702ed3c2" providerId="ADAL" clId="{6F1D8D50-9726-498C-A4BF-0D1C5DA7E73A}" dt="2023-03-30T15:13:22.839" v="2248" actId="1582"/>
          <ac:cxnSpMkLst>
            <pc:docMk/>
            <pc:sldMk cId="1461724430" sldId="2076138241"/>
            <ac:cxnSpMk id="148" creationId="{36052C53-C85C-F1D5-36B7-DE5801423A90}"/>
          </ac:cxnSpMkLst>
        </pc:cxnChg>
        <pc:cxnChg chg="del mod">
          <ac:chgData name="Rachel Profitt" userId="33e63d03-b0ce-4cee-8a7f-3417702ed3c2" providerId="ADAL" clId="{6F1D8D50-9726-498C-A4BF-0D1C5DA7E73A}" dt="2023-03-28T15:48:47.945" v="659" actId="478"/>
          <ac:cxnSpMkLst>
            <pc:docMk/>
            <pc:sldMk cId="1461724430" sldId="2076138241"/>
            <ac:cxnSpMk id="151" creationId="{7E865768-589D-B772-46E3-CB6903F304C4}"/>
          </ac:cxnSpMkLst>
        </pc:cxnChg>
        <pc:cxnChg chg="add mod">
          <ac:chgData name="Rachel Profitt" userId="33e63d03-b0ce-4cee-8a7f-3417702ed3c2" providerId="ADAL" clId="{6F1D8D50-9726-498C-A4BF-0D1C5DA7E73A}" dt="2023-03-30T15:13:32.371" v="2250" actId="1582"/>
          <ac:cxnSpMkLst>
            <pc:docMk/>
            <pc:sldMk cId="1461724430" sldId="2076138241"/>
            <ac:cxnSpMk id="154" creationId="{9E98DC42-27B7-D8FF-AE17-D91B2A5F2AE3}"/>
          </ac:cxnSpMkLst>
        </pc:cxnChg>
        <pc:cxnChg chg="del mod">
          <ac:chgData name="Rachel Profitt" userId="33e63d03-b0ce-4cee-8a7f-3417702ed3c2" providerId="ADAL" clId="{6F1D8D50-9726-498C-A4BF-0D1C5DA7E73A}" dt="2023-03-28T15:48:49.776" v="661" actId="478"/>
          <ac:cxnSpMkLst>
            <pc:docMk/>
            <pc:sldMk cId="1461724430" sldId="2076138241"/>
            <ac:cxnSpMk id="163" creationId="{A74B18F5-11B3-0F1A-F246-09AAF8D3A15D}"/>
          </ac:cxnSpMkLst>
        </pc:cxnChg>
        <pc:cxnChg chg="del mod">
          <ac:chgData name="Rachel Profitt" userId="33e63d03-b0ce-4cee-8a7f-3417702ed3c2" providerId="ADAL" clId="{6F1D8D50-9726-498C-A4BF-0D1C5DA7E73A}" dt="2023-03-28T15:48:45.077" v="656" actId="478"/>
          <ac:cxnSpMkLst>
            <pc:docMk/>
            <pc:sldMk cId="1461724430" sldId="2076138241"/>
            <ac:cxnSpMk id="167" creationId="{B9019994-C178-F49E-D7A5-B101A24201F8}"/>
          </ac:cxnSpMkLst>
        </pc:cxnChg>
        <pc:cxnChg chg="del mod">
          <ac:chgData name="Rachel Profitt" userId="33e63d03-b0ce-4cee-8a7f-3417702ed3c2" providerId="ADAL" clId="{6F1D8D50-9726-498C-A4BF-0D1C5DA7E73A}" dt="2023-03-28T15:48:44.265" v="655" actId="478"/>
          <ac:cxnSpMkLst>
            <pc:docMk/>
            <pc:sldMk cId="1461724430" sldId="2076138241"/>
            <ac:cxnSpMk id="174" creationId="{830A64A6-2AA3-E72C-698A-81F7764F7E22}"/>
          </ac:cxnSpMkLst>
        </pc:cxnChg>
        <pc:cxnChg chg="del mod">
          <ac:chgData name="Rachel Profitt" userId="33e63d03-b0ce-4cee-8a7f-3417702ed3c2" providerId="ADAL" clId="{6F1D8D50-9726-498C-A4BF-0D1C5DA7E73A}" dt="2023-03-28T15:48:48.909" v="660" actId="478"/>
          <ac:cxnSpMkLst>
            <pc:docMk/>
            <pc:sldMk cId="1461724430" sldId="2076138241"/>
            <ac:cxnSpMk id="176" creationId="{72E22F98-B949-0E34-0264-AF231EBCA8BB}"/>
          </ac:cxnSpMkLst>
        </pc:cxnChg>
        <pc:cxnChg chg="del mod">
          <ac:chgData name="Rachel Profitt" userId="33e63d03-b0ce-4cee-8a7f-3417702ed3c2" providerId="ADAL" clId="{6F1D8D50-9726-498C-A4BF-0D1C5DA7E73A}" dt="2023-03-28T15:48:46.035" v="657" actId="478"/>
          <ac:cxnSpMkLst>
            <pc:docMk/>
            <pc:sldMk cId="1461724430" sldId="2076138241"/>
            <ac:cxnSpMk id="181" creationId="{D761B89D-1BF2-C613-CF7E-20FBE7DF01AF}"/>
          </ac:cxnSpMkLst>
        </pc:cxnChg>
        <pc:cxnChg chg="del mod">
          <ac:chgData name="Rachel Profitt" userId="33e63d03-b0ce-4cee-8a7f-3417702ed3c2" providerId="ADAL" clId="{6F1D8D50-9726-498C-A4BF-0D1C5DA7E73A}" dt="2023-03-28T15:49:08.301" v="679" actId="478"/>
          <ac:cxnSpMkLst>
            <pc:docMk/>
            <pc:sldMk cId="1461724430" sldId="2076138241"/>
            <ac:cxnSpMk id="183" creationId="{122C883D-6676-1B7E-31D1-13F5DCBC6B87}"/>
          </ac:cxnSpMkLst>
        </pc:cxnChg>
        <pc:cxnChg chg="del mod">
          <ac:chgData name="Rachel Profitt" userId="33e63d03-b0ce-4cee-8a7f-3417702ed3c2" providerId="ADAL" clId="{6F1D8D50-9726-498C-A4BF-0D1C5DA7E73A}" dt="2023-03-28T15:49:09.525" v="680" actId="478"/>
          <ac:cxnSpMkLst>
            <pc:docMk/>
            <pc:sldMk cId="1461724430" sldId="2076138241"/>
            <ac:cxnSpMk id="186" creationId="{CC5D1C6C-60FF-1BFD-FFD6-DF1A3F531242}"/>
          </ac:cxnSpMkLst>
        </pc:cxnChg>
        <pc:cxnChg chg="del mod">
          <ac:chgData name="Rachel Profitt" userId="33e63d03-b0ce-4cee-8a7f-3417702ed3c2" providerId="ADAL" clId="{6F1D8D50-9726-498C-A4BF-0D1C5DA7E73A}" dt="2023-03-28T15:49:10.635" v="681" actId="478"/>
          <ac:cxnSpMkLst>
            <pc:docMk/>
            <pc:sldMk cId="1461724430" sldId="2076138241"/>
            <ac:cxnSpMk id="189" creationId="{45E875D4-6EF6-F277-2DC4-090B7F6B95EE}"/>
          </ac:cxnSpMkLst>
        </pc:cxnChg>
        <pc:cxnChg chg="add mod">
          <ac:chgData name="Rachel Profitt" userId="33e63d03-b0ce-4cee-8a7f-3417702ed3c2" providerId="ADAL" clId="{6F1D8D50-9726-498C-A4BF-0D1C5DA7E73A}" dt="2023-03-30T15:13:22.839" v="2248" actId="1582"/>
          <ac:cxnSpMkLst>
            <pc:docMk/>
            <pc:sldMk cId="1461724430" sldId="2076138241"/>
            <ac:cxnSpMk id="197" creationId="{13D21182-EB56-7290-225F-9F6BDFF33209}"/>
          </ac:cxnSpMkLst>
        </pc:cxnChg>
        <pc:cxnChg chg="del mod">
          <ac:chgData name="Rachel Profitt" userId="33e63d03-b0ce-4cee-8a7f-3417702ed3c2" providerId="ADAL" clId="{6F1D8D50-9726-498C-A4BF-0D1C5DA7E73A}" dt="2023-03-28T15:49:03.869" v="676" actId="478"/>
          <ac:cxnSpMkLst>
            <pc:docMk/>
            <pc:sldMk cId="1461724430" sldId="2076138241"/>
            <ac:cxnSpMk id="202" creationId="{5C82A76D-ACDD-EF92-6E7C-92063F574F58}"/>
          </ac:cxnSpMkLst>
        </pc:cxnChg>
        <pc:cxnChg chg="add mod">
          <ac:chgData name="Rachel Profitt" userId="33e63d03-b0ce-4cee-8a7f-3417702ed3c2" providerId="ADAL" clId="{6F1D8D50-9726-498C-A4BF-0D1C5DA7E73A}" dt="2023-03-30T15:13:41.398" v="2252" actId="1582"/>
          <ac:cxnSpMkLst>
            <pc:docMk/>
            <pc:sldMk cId="1461724430" sldId="2076138241"/>
            <ac:cxnSpMk id="207" creationId="{F498C34C-1074-C3B0-27FE-F1855D55854A}"/>
          </ac:cxnSpMkLst>
        </pc:cxnChg>
        <pc:cxnChg chg="add mod">
          <ac:chgData name="Rachel Profitt" userId="33e63d03-b0ce-4cee-8a7f-3417702ed3c2" providerId="ADAL" clId="{6F1D8D50-9726-498C-A4BF-0D1C5DA7E73A}" dt="2023-03-30T15:13:41.398" v="2252" actId="1582"/>
          <ac:cxnSpMkLst>
            <pc:docMk/>
            <pc:sldMk cId="1461724430" sldId="2076138241"/>
            <ac:cxnSpMk id="209" creationId="{7E0AE098-B540-3053-63F6-2108F024AB55}"/>
          </ac:cxnSpMkLst>
        </pc:cxnChg>
        <pc:cxnChg chg="add mod">
          <ac:chgData name="Rachel Profitt" userId="33e63d03-b0ce-4cee-8a7f-3417702ed3c2" providerId="ADAL" clId="{6F1D8D50-9726-498C-A4BF-0D1C5DA7E73A}" dt="2023-03-30T15:13:41.398" v="2252" actId="1582"/>
          <ac:cxnSpMkLst>
            <pc:docMk/>
            <pc:sldMk cId="1461724430" sldId="2076138241"/>
            <ac:cxnSpMk id="211" creationId="{C666344A-CF53-BC4D-EB77-358A2BF89A3A}"/>
          </ac:cxnSpMkLst>
        </pc:cxnChg>
        <pc:cxnChg chg="del mod">
          <ac:chgData name="Rachel Profitt" userId="33e63d03-b0ce-4cee-8a7f-3417702ed3c2" providerId="ADAL" clId="{6F1D8D50-9726-498C-A4BF-0D1C5DA7E73A}" dt="2023-03-28T15:49:03.056" v="675" actId="478"/>
          <ac:cxnSpMkLst>
            <pc:docMk/>
            <pc:sldMk cId="1461724430" sldId="2076138241"/>
            <ac:cxnSpMk id="213" creationId="{67ADD925-9AB5-5F47-D338-0228131D2C65}"/>
          </ac:cxnSpMkLst>
        </pc:cxnChg>
        <pc:cxnChg chg="add mod">
          <ac:chgData name="Rachel Profitt" userId="33e63d03-b0ce-4cee-8a7f-3417702ed3c2" providerId="ADAL" clId="{6F1D8D50-9726-498C-A4BF-0D1C5DA7E73A}" dt="2023-03-30T15:13:41.398" v="2252" actId="1582"/>
          <ac:cxnSpMkLst>
            <pc:docMk/>
            <pc:sldMk cId="1461724430" sldId="2076138241"/>
            <ac:cxnSpMk id="214" creationId="{B473D6C9-1E35-38A1-BB85-D7F315E87896}"/>
          </ac:cxnSpMkLst>
        </pc:cxnChg>
        <pc:cxnChg chg="del mod">
          <ac:chgData name="Rachel Profitt" userId="33e63d03-b0ce-4cee-8a7f-3417702ed3c2" providerId="ADAL" clId="{6F1D8D50-9726-498C-A4BF-0D1C5DA7E73A}" dt="2023-03-28T15:49:01.978" v="674" actId="478"/>
          <ac:cxnSpMkLst>
            <pc:docMk/>
            <pc:sldMk cId="1461724430" sldId="2076138241"/>
            <ac:cxnSpMk id="215" creationId="{9464F935-5020-0F4B-54EC-135A1C898A6F}"/>
          </ac:cxnSpMkLst>
        </pc:cxnChg>
        <pc:cxnChg chg="add mod">
          <ac:chgData name="Rachel Profitt" userId="33e63d03-b0ce-4cee-8a7f-3417702ed3c2" providerId="ADAL" clId="{6F1D8D50-9726-498C-A4BF-0D1C5DA7E73A}" dt="2023-03-30T15:13:41.398" v="2252" actId="1582"/>
          <ac:cxnSpMkLst>
            <pc:docMk/>
            <pc:sldMk cId="1461724430" sldId="2076138241"/>
            <ac:cxnSpMk id="217" creationId="{6248E20C-F1B7-B4C9-E6B5-B0ABD98E6AE6}"/>
          </ac:cxnSpMkLst>
        </pc:cxnChg>
        <pc:cxnChg chg="del mod">
          <ac:chgData name="Rachel Profitt" userId="33e63d03-b0ce-4cee-8a7f-3417702ed3c2" providerId="ADAL" clId="{6F1D8D50-9726-498C-A4BF-0D1C5DA7E73A}" dt="2023-03-28T15:48:58.614" v="670" actId="478"/>
          <ac:cxnSpMkLst>
            <pc:docMk/>
            <pc:sldMk cId="1461724430" sldId="2076138241"/>
            <ac:cxnSpMk id="218" creationId="{0EB79C35-F24B-92E7-1DF3-CCE89D296D54}"/>
          </ac:cxnSpMkLst>
        </pc:cxnChg>
        <pc:cxnChg chg="add mod">
          <ac:chgData name="Rachel Profitt" userId="33e63d03-b0ce-4cee-8a7f-3417702ed3c2" providerId="ADAL" clId="{6F1D8D50-9726-498C-A4BF-0D1C5DA7E73A}" dt="2023-03-30T15:13:41.398" v="2252" actId="1582"/>
          <ac:cxnSpMkLst>
            <pc:docMk/>
            <pc:sldMk cId="1461724430" sldId="2076138241"/>
            <ac:cxnSpMk id="220" creationId="{5FA190DE-786F-8353-D926-1BD940618067}"/>
          </ac:cxnSpMkLst>
        </pc:cxnChg>
        <pc:cxnChg chg="add mod">
          <ac:chgData name="Rachel Profitt" userId="33e63d03-b0ce-4cee-8a7f-3417702ed3c2" providerId="ADAL" clId="{6F1D8D50-9726-498C-A4BF-0D1C5DA7E73A}" dt="2023-03-30T15:13:41.398" v="2252" actId="1582"/>
          <ac:cxnSpMkLst>
            <pc:docMk/>
            <pc:sldMk cId="1461724430" sldId="2076138241"/>
            <ac:cxnSpMk id="222" creationId="{3C1FD597-3FB4-065B-BE24-E5D11CB6760E}"/>
          </ac:cxnSpMkLst>
        </pc:cxnChg>
        <pc:cxnChg chg="add mod">
          <ac:chgData name="Rachel Profitt" userId="33e63d03-b0ce-4cee-8a7f-3417702ed3c2" providerId="ADAL" clId="{6F1D8D50-9726-498C-A4BF-0D1C5DA7E73A}" dt="2023-03-30T15:13:41.398" v="2252" actId="1582"/>
          <ac:cxnSpMkLst>
            <pc:docMk/>
            <pc:sldMk cId="1461724430" sldId="2076138241"/>
            <ac:cxnSpMk id="224" creationId="{3C14C274-D381-FC2B-FF2F-8F86DE868DE3}"/>
          </ac:cxnSpMkLst>
        </pc:cxnChg>
        <pc:cxnChg chg="add mod">
          <ac:chgData name="Rachel Profitt" userId="33e63d03-b0ce-4cee-8a7f-3417702ed3c2" providerId="ADAL" clId="{6F1D8D50-9726-498C-A4BF-0D1C5DA7E73A}" dt="2023-03-30T15:13:41.398" v="2252" actId="1582"/>
          <ac:cxnSpMkLst>
            <pc:docMk/>
            <pc:sldMk cId="1461724430" sldId="2076138241"/>
            <ac:cxnSpMk id="226" creationId="{116D279F-5919-7E7D-479A-4CD7D3677647}"/>
          </ac:cxnSpMkLst>
        </pc:cxnChg>
        <pc:cxnChg chg="add mod">
          <ac:chgData name="Rachel Profitt" userId="33e63d03-b0ce-4cee-8a7f-3417702ed3c2" providerId="ADAL" clId="{6F1D8D50-9726-498C-A4BF-0D1C5DA7E73A}" dt="2023-03-30T16:59:39.231" v="2261" actId="1582"/>
          <ac:cxnSpMkLst>
            <pc:docMk/>
            <pc:sldMk cId="1461724430" sldId="2076138241"/>
            <ac:cxnSpMk id="232" creationId="{D5FABAE8-A643-CC76-DDCF-F4EABE964455}"/>
          </ac:cxnSpMkLst>
        </pc:cxnChg>
        <pc:cxnChg chg="del mod">
          <ac:chgData name="Rachel Profitt" userId="33e63d03-b0ce-4cee-8a7f-3417702ed3c2" providerId="ADAL" clId="{6F1D8D50-9726-498C-A4BF-0D1C5DA7E73A}" dt="2023-03-28T15:48:40.308" v="652" actId="478"/>
          <ac:cxnSpMkLst>
            <pc:docMk/>
            <pc:sldMk cId="1461724430" sldId="2076138241"/>
            <ac:cxnSpMk id="233" creationId="{A9FC374A-9325-DF92-02CC-8B53B59D67C8}"/>
          </ac:cxnSpMkLst>
        </pc:cxnChg>
        <pc:cxnChg chg="del mod">
          <ac:chgData name="Rachel Profitt" userId="33e63d03-b0ce-4cee-8a7f-3417702ed3c2" providerId="ADAL" clId="{6F1D8D50-9726-498C-A4BF-0D1C5DA7E73A}" dt="2023-03-28T15:48:43.377" v="654" actId="478"/>
          <ac:cxnSpMkLst>
            <pc:docMk/>
            <pc:sldMk cId="1461724430" sldId="2076138241"/>
            <ac:cxnSpMk id="236" creationId="{58D90F59-8A4B-720C-3A19-AD39A647AEB6}"/>
          </ac:cxnSpMkLst>
        </pc:cxnChg>
        <pc:cxnChg chg="del mod">
          <ac:chgData name="Rachel Profitt" userId="33e63d03-b0ce-4cee-8a7f-3417702ed3c2" providerId="ADAL" clId="{6F1D8D50-9726-498C-A4BF-0D1C5DA7E73A}" dt="2023-03-28T15:48:46.968" v="658" actId="478"/>
          <ac:cxnSpMkLst>
            <pc:docMk/>
            <pc:sldMk cId="1461724430" sldId="2076138241"/>
            <ac:cxnSpMk id="238" creationId="{4A83070F-766A-DF07-9752-1C632A6D12C6}"/>
          </ac:cxnSpMkLst>
        </pc:cxnChg>
        <pc:cxnChg chg="del mod">
          <ac:chgData name="Rachel Profitt" userId="33e63d03-b0ce-4cee-8a7f-3417702ed3c2" providerId="ADAL" clId="{6F1D8D50-9726-498C-A4BF-0D1C5DA7E73A}" dt="2023-03-28T15:48:41.580" v="653" actId="478"/>
          <ac:cxnSpMkLst>
            <pc:docMk/>
            <pc:sldMk cId="1461724430" sldId="2076138241"/>
            <ac:cxnSpMk id="243" creationId="{980BF8B4-CF13-8ECB-5135-87AE6BF15102}"/>
          </ac:cxnSpMkLst>
        </pc:cxnChg>
        <pc:cxnChg chg="del mod">
          <ac:chgData name="Rachel Profitt" userId="33e63d03-b0ce-4cee-8a7f-3417702ed3c2" providerId="ADAL" clId="{6F1D8D50-9726-498C-A4BF-0D1C5DA7E73A}" dt="2023-03-28T15:48:51.661" v="663" actId="478"/>
          <ac:cxnSpMkLst>
            <pc:docMk/>
            <pc:sldMk cId="1461724430" sldId="2076138241"/>
            <ac:cxnSpMk id="245" creationId="{7ACE76EF-3837-07C4-818A-2CE8F9D504D5}"/>
          </ac:cxnSpMkLst>
        </pc:cxnChg>
        <pc:cxnChg chg="del mod">
          <ac:chgData name="Rachel Profitt" userId="33e63d03-b0ce-4cee-8a7f-3417702ed3c2" providerId="ADAL" clId="{6F1D8D50-9726-498C-A4BF-0D1C5DA7E73A}" dt="2023-03-28T15:48:56.614" v="668" actId="478"/>
          <ac:cxnSpMkLst>
            <pc:docMk/>
            <pc:sldMk cId="1461724430" sldId="2076138241"/>
            <ac:cxnSpMk id="253" creationId="{DCE1E051-6520-6924-E2FE-5BCC83331E59}"/>
          </ac:cxnSpMkLst>
        </pc:cxnChg>
        <pc:cxnChg chg="del mod">
          <ac:chgData name="Rachel Profitt" userId="33e63d03-b0ce-4cee-8a7f-3417702ed3c2" providerId="ADAL" clId="{6F1D8D50-9726-498C-A4BF-0D1C5DA7E73A}" dt="2023-03-28T15:48:50.668" v="662" actId="478"/>
          <ac:cxnSpMkLst>
            <pc:docMk/>
            <pc:sldMk cId="1461724430" sldId="2076138241"/>
            <ac:cxnSpMk id="257" creationId="{F77B2037-4111-6637-8391-218DF6CCE790}"/>
          </ac:cxnSpMkLst>
        </pc:cxnChg>
        <pc:cxnChg chg="del mod">
          <ac:chgData name="Rachel Profitt" userId="33e63d03-b0ce-4cee-8a7f-3417702ed3c2" providerId="ADAL" clId="{6F1D8D50-9726-498C-A4BF-0D1C5DA7E73A}" dt="2023-03-28T15:49:04.686" v="677" actId="478"/>
          <ac:cxnSpMkLst>
            <pc:docMk/>
            <pc:sldMk cId="1461724430" sldId="2076138241"/>
            <ac:cxnSpMk id="260" creationId="{8F77DC3A-CECA-D5B2-AC34-AE59E65B8FB9}"/>
          </ac:cxnSpMkLst>
        </pc:cxnChg>
        <pc:cxnChg chg="del mod">
          <ac:chgData name="Rachel Profitt" userId="33e63d03-b0ce-4cee-8a7f-3417702ed3c2" providerId="ADAL" clId="{6F1D8D50-9726-498C-A4BF-0D1C5DA7E73A}" dt="2023-03-28T15:49:00.996" v="673" actId="478"/>
          <ac:cxnSpMkLst>
            <pc:docMk/>
            <pc:sldMk cId="1461724430" sldId="2076138241"/>
            <ac:cxnSpMk id="262" creationId="{5F0A86B9-B1CA-9E7E-3A7E-F653EC16459E}"/>
          </ac:cxnSpMkLst>
        </pc:cxnChg>
        <pc:cxnChg chg="del mod">
          <ac:chgData name="Rachel Profitt" userId="33e63d03-b0ce-4cee-8a7f-3417702ed3c2" providerId="ADAL" clId="{6F1D8D50-9726-498C-A4BF-0D1C5DA7E73A}" dt="2023-03-28T15:49:00.246" v="672" actId="478"/>
          <ac:cxnSpMkLst>
            <pc:docMk/>
            <pc:sldMk cId="1461724430" sldId="2076138241"/>
            <ac:cxnSpMk id="266" creationId="{AA759C00-45F3-1AEA-F579-1FB820FB43A5}"/>
          </ac:cxnSpMkLst>
        </pc:cxnChg>
        <pc:cxnChg chg="del mod">
          <ac:chgData name="Rachel Profitt" userId="33e63d03-b0ce-4cee-8a7f-3417702ed3c2" providerId="ADAL" clId="{6F1D8D50-9726-498C-A4BF-0D1C5DA7E73A}" dt="2023-03-28T15:48:59.321" v="671" actId="478"/>
          <ac:cxnSpMkLst>
            <pc:docMk/>
            <pc:sldMk cId="1461724430" sldId="2076138241"/>
            <ac:cxnSpMk id="268" creationId="{411BBFF0-3878-44F2-AD8E-0698BE6237B0}"/>
          </ac:cxnSpMkLst>
        </pc:cxnChg>
        <pc:cxnChg chg="add mod">
          <ac:chgData name="Rachel Profitt" userId="33e63d03-b0ce-4cee-8a7f-3417702ed3c2" providerId="ADAL" clId="{6F1D8D50-9726-498C-A4BF-0D1C5DA7E73A}" dt="2023-03-30T15:13:22.839" v="2248" actId="1582"/>
          <ac:cxnSpMkLst>
            <pc:docMk/>
            <pc:sldMk cId="1461724430" sldId="2076138241"/>
            <ac:cxnSpMk id="271" creationId="{753A2BD8-DA79-106D-F618-C1D43163E9D3}"/>
          </ac:cxnSpMkLst>
        </pc:cxnChg>
        <pc:cxnChg chg="del mod">
          <ac:chgData name="Rachel Profitt" userId="33e63d03-b0ce-4cee-8a7f-3417702ed3c2" providerId="ADAL" clId="{6F1D8D50-9726-498C-A4BF-0D1C5DA7E73A}" dt="2023-03-28T15:48:57.452" v="669" actId="478"/>
          <ac:cxnSpMkLst>
            <pc:docMk/>
            <pc:sldMk cId="1461724430" sldId="2076138241"/>
            <ac:cxnSpMk id="272" creationId="{B2E33B25-E8BF-F3B5-EECE-7169B565AFC0}"/>
          </ac:cxnSpMkLst>
        </pc:cxnChg>
        <pc:cxnChg chg="del mod">
          <ac:chgData name="Rachel Profitt" userId="33e63d03-b0ce-4cee-8a7f-3417702ed3c2" providerId="ADAL" clId="{6F1D8D50-9726-498C-A4BF-0D1C5DA7E73A}" dt="2023-03-28T15:49:05.651" v="678" actId="478"/>
          <ac:cxnSpMkLst>
            <pc:docMk/>
            <pc:sldMk cId="1461724430" sldId="2076138241"/>
            <ac:cxnSpMk id="274" creationId="{6986B72F-99C4-9FF6-4D62-A137D1FCAA7B}"/>
          </ac:cxnSpMkLst>
        </pc:cxnChg>
        <pc:cxnChg chg="add mod">
          <ac:chgData name="Rachel Profitt" userId="33e63d03-b0ce-4cee-8a7f-3417702ed3c2" providerId="ADAL" clId="{6F1D8D50-9726-498C-A4BF-0D1C5DA7E73A}" dt="2023-03-30T15:13:22.839" v="2248" actId="1582"/>
          <ac:cxnSpMkLst>
            <pc:docMk/>
            <pc:sldMk cId="1461724430" sldId="2076138241"/>
            <ac:cxnSpMk id="275" creationId="{B40334EB-9E52-9B08-6655-21852B920BAC}"/>
          </ac:cxnSpMkLst>
        </pc:cxnChg>
        <pc:cxnChg chg="add mod">
          <ac:chgData name="Rachel Profitt" userId="33e63d03-b0ce-4cee-8a7f-3417702ed3c2" providerId="ADAL" clId="{6F1D8D50-9726-498C-A4BF-0D1C5DA7E73A}" dt="2023-03-30T15:13:22.839" v="2248" actId="1582"/>
          <ac:cxnSpMkLst>
            <pc:docMk/>
            <pc:sldMk cId="1461724430" sldId="2076138241"/>
            <ac:cxnSpMk id="277" creationId="{5147D6CC-DC59-DAED-884A-60EC5A0930D7}"/>
          </ac:cxnSpMkLst>
        </pc:cxnChg>
        <pc:cxnChg chg="add mod">
          <ac:chgData name="Rachel Profitt" userId="33e63d03-b0ce-4cee-8a7f-3417702ed3c2" providerId="ADAL" clId="{6F1D8D50-9726-498C-A4BF-0D1C5DA7E73A}" dt="2023-03-30T15:13:22.839" v="2248" actId="1582"/>
          <ac:cxnSpMkLst>
            <pc:docMk/>
            <pc:sldMk cId="1461724430" sldId="2076138241"/>
            <ac:cxnSpMk id="279" creationId="{C0DCA669-B554-4ECB-04FB-2E7AFFEE93F8}"/>
          </ac:cxnSpMkLst>
        </pc:cxnChg>
        <pc:cxnChg chg="add mod">
          <ac:chgData name="Rachel Profitt" userId="33e63d03-b0ce-4cee-8a7f-3417702ed3c2" providerId="ADAL" clId="{6F1D8D50-9726-498C-A4BF-0D1C5DA7E73A}" dt="2023-03-28T17:04:54.750" v="2219" actId="1582"/>
          <ac:cxnSpMkLst>
            <pc:docMk/>
            <pc:sldMk cId="1461724430" sldId="2076138241"/>
            <ac:cxnSpMk id="281" creationId="{E91D1DD3-22D4-D2D3-1C3E-EA96516C611B}"/>
          </ac:cxnSpMkLst>
        </pc:cxnChg>
        <pc:cxnChg chg="add mod">
          <ac:chgData name="Rachel Profitt" userId="33e63d03-b0ce-4cee-8a7f-3417702ed3c2" providerId="ADAL" clId="{6F1D8D50-9726-498C-A4BF-0D1C5DA7E73A}" dt="2023-03-30T15:13:22.839" v="2248" actId="1582"/>
          <ac:cxnSpMkLst>
            <pc:docMk/>
            <pc:sldMk cId="1461724430" sldId="2076138241"/>
            <ac:cxnSpMk id="283" creationId="{25E54F8C-11D1-199A-42A5-B3761356F9F9}"/>
          </ac:cxnSpMkLst>
        </pc:cxnChg>
        <pc:cxnChg chg="add mod">
          <ac:chgData name="Rachel Profitt" userId="33e63d03-b0ce-4cee-8a7f-3417702ed3c2" providerId="ADAL" clId="{6F1D8D50-9726-498C-A4BF-0D1C5DA7E73A}" dt="2023-03-30T15:13:22.839" v="2248" actId="1582"/>
          <ac:cxnSpMkLst>
            <pc:docMk/>
            <pc:sldMk cId="1461724430" sldId="2076138241"/>
            <ac:cxnSpMk id="291" creationId="{4E4E3AAB-4DD8-B496-F68B-3E48A96683CD}"/>
          </ac:cxnSpMkLst>
        </pc:cxnChg>
        <pc:cxnChg chg="add mod">
          <ac:chgData name="Rachel Profitt" userId="33e63d03-b0ce-4cee-8a7f-3417702ed3c2" providerId="ADAL" clId="{6F1D8D50-9726-498C-A4BF-0D1C5DA7E73A}" dt="2023-03-30T16:59:39.231" v="2261" actId="1582"/>
          <ac:cxnSpMkLst>
            <pc:docMk/>
            <pc:sldMk cId="1461724430" sldId="2076138241"/>
            <ac:cxnSpMk id="294" creationId="{435A31ED-C2DC-7D39-EE6E-66A1A726F52E}"/>
          </ac:cxnSpMkLst>
        </pc:cxnChg>
        <pc:cxnChg chg="add mod">
          <ac:chgData name="Rachel Profitt" userId="33e63d03-b0ce-4cee-8a7f-3417702ed3c2" providerId="ADAL" clId="{6F1D8D50-9726-498C-A4BF-0D1C5DA7E73A}" dt="2023-03-30T16:59:39.231" v="2261" actId="1582"/>
          <ac:cxnSpMkLst>
            <pc:docMk/>
            <pc:sldMk cId="1461724430" sldId="2076138241"/>
            <ac:cxnSpMk id="297" creationId="{D3D4EF7F-6217-D1C9-485A-73BEF08AC6B4}"/>
          </ac:cxnSpMkLst>
        </pc:cxnChg>
        <pc:cxnChg chg="add mod">
          <ac:chgData name="Rachel Profitt" userId="33e63d03-b0ce-4cee-8a7f-3417702ed3c2" providerId="ADAL" clId="{6F1D8D50-9726-498C-A4BF-0D1C5DA7E73A}" dt="2023-03-30T16:59:39.231" v="2261" actId="1582"/>
          <ac:cxnSpMkLst>
            <pc:docMk/>
            <pc:sldMk cId="1461724430" sldId="2076138241"/>
            <ac:cxnSpMk id="300" creationId="{820A4A4F-C9D5-605C-4641-BF76A1482236}"/>
          </ac:cxnSpMkLst>
        </pc:cxnChg>
        <pc:cxnChg chg="add mod">
          <ac:chgData name="Rachel Profitt" userId="33e63d03-b0ce-4cee-8a7f-3417702ed3c2" providerId="ADAL" clId="{6F1D8D50-9726-498C-A4BF-0D1C5DA7E73A}" dt="2023-03-30T15:13:22.839" v="2248" actId="1582"/>
          <ac:cxnSpMkLst>
            <pc:docMk/>
            <pc:sldMk cId="1461724430" sldId="2076138241"/>
            <ac:cxnSpMk id="303" creationId="{36698443-82B5-4D05-B9C8-55ED646B7178}"/>
          </ac:cxnSpMkLst>
        </pc:cxnChg>
        <pc:cxnChg chg="add mod">
          <ac:chgData name="Rachel Profitt" userId="33e63d03-b0ce-4cee-8a7f-3417702ed3c2" providerId="ADAL" clId="{6F1D8D50-9726-498C-A4BF-0D1C5DA7E73A}" dt="2023-03-30T15:13:22.839" v="2248" actId="1582"/>
          <ac:cxnSpMkLst>
            <pc:docMk/>
            <pc:sldMk cId="1461724430" sldId="2076138241"/>
            <ac:cxnSpMk id="316" creationId="{A1435678-DBD3-9894-D3E5-E689EC6CF1BB}"/>
          </ac:cxnSpMkLst>
        </pc:cxnChg>
        <pc:cxnChg chg="add mod">
          <ac:chgData name="Rachel Profitt" userId="33e63d03-b0ce-4cee-8a7f-3417702ed3c2" providerId="ADAL" clId="{6F1D8D50-9726-498C-A4BF-0D1C5DA7E73A}" dt="2023-03-30T16:59:39.231" v="2261" actId="1582"/>
          <ac:cxnSpMkLst>
            <pc:docMk/>
            <pc:sldMk cId="1461724430" sldId="2076138241"/>
            <ac:cxnSpMk id="319" creationId="{D67E62EA-CC80-0D00-E5AD-1C10D2ADD9E2}"/>
          </ac:cxnSpMkLst>
        </pc:cxnChg>
        <pc:cxnChg chg="add mod">
          <ac:chgData name="Rachel Profitt" userId="33e63d03-b0ce-4cee-8a7f-3417702ed3c2" providerId="ADAL" clId="{6F1D8D50-9726-498C-A4BF-0D1C5DA7E73A}" dt="2023-03-30T16:59:39.231" v="2261" actId="1582"/>
          <ac:cxnSpMkLst>
            <pc:docMk/>
            <pc:sldMk cId="1461724430" sldId="2076138241"/>
            <ac:cxnSpMk id="345" creationId="{FF0DE39C-4D3C-0353-1575-9301A6F64238}"/>
          </ac:cxnSpMkLst>
        </pc:cxnChg>
        <pc:cxnChg chg="add mod">
          <ac:chgData name="Rachel Profitt" userId="33e63d03-b0ce-4cee-8a7f-3417702ed3c2" providerId="ADAL" clId="{6F1D8D50-9726-498C-A4BF-0D1C5DA7E73A}" dt="2023-03-30T15:13:22.839" v="2248" actId="1582"/>
          <ac:cxnSpMkLst>
            <pc:docMk/>
            <pc:sldMk cId="1461724430" sldId="2076138241"/>
            <ac:cxnSpMk id="367" creationId="{61BB1979-E372-17CB-B7CF-A5BB01A10D65}"/>
          </ac:cxnSpMkLst>
        </pc:cxnChg>
        <pc:cxnChg chg="add mod">
          <ac:chgData name="Rachel Profitt" userId="33e63d03-b0ce-4cee-8a7f-3417702ed3c2" providerId="ADAL" clId="{6F1D8D50-9726-498C-A4BF-0D1C5DA7E73A}" dt="2023-03-30T15:13:32.371" v="2250" actId="1582"/>
          <ac:cxnSpMkLst>
            <pc:docMk/>
            <pc:sldMk cId="1461724430" sldId="2076138241"/>
            <ac:cxnSpMk id="372" creationId="{B431D05A-8C2D-6D60-8F37-25EFCFAB9015}"/>
          </ac:cxnSpMkLst>
        </pc:cxnChg>
        <pc:cxnChg chg="add mod">
          <ac:chgData name="Rachel Profitt" userId="33e63d03-b0ce-4cee-8a7f-3417702ed3c2" providerId="ADAL" clId="{6F1D8D50-9726-498C-A4BF-0D1C5DA7E73A}" dt="2023-03-30T16:59:39.231" v="2261" actId="1582"/>
          <ac:cxnSpMkLst>
            <pc:docMk/>
            <pc:sldMk cId="1461724430" sldId="2076138241"/>
            <ac:cxnSpMk id="375" creationId="{CC33BC7F-C1E5-DDDD-EB28-C5BAC349FF05}"/>
          </ac:cxnSpMkLst>
        </pc:cxnChg>
      </pc:sldChg>
      <pc:sldChg chg="modSp">
        <pc:chgData name="Rachel Profitt" userId="33e63d03-b0ce-4cee-8a7f-3417702ed3c2" providerId="ADAL" clId="{6F1D8D50-9726-498C-A4BF-0D1C5DA7E73A}" dt="2023-03-29T16:57:31.807" v="2238" actId="5736"/>
        <pc:sldMkLst>
          <pc:docMk/>
          <pc:sldMk cId="1271451233" sldId="2076138244"/>
        </pc:sldMkLst>
        <pc:graphicFrameChg chg="mod">
          <ac:chgData name="Rachel Profitt" userId="33e63d03-b0ce-4cee-8a7f-3417702ed3c2" providerId="ADAL" clId="{6F1D8D50-9726-498C-A4BF-0D1C5DA7E73A}" dt="2023-03-29T16:57:31.807" v="2238" actId="5736"/>
          <ac:graphicFrameMkLst>
            <pc:docMk/>
            <pc:sldMk cId="1271451233" sldId="2076138244"/>
            <ac:graphicFrameMk id="2" creationId="{BB00BB58-6378-5751-7743-7F0F64512170}"/>
          </ac:graphicFrameMkLst>
        </pc:graphicFrameChg>
      </pc:sldChg>
    </pc:docChg>
  </pc:docChgLst>
  <pc:docChgLst>
    <pc:chgData name="Anne Krupke" userId="3e21586d-183f-4a88-9690-df4875223c52" providerId="ADAL" clId="{695FBF44-CA33-4C4E-B826-D8968971637B}"/>
    <pc:docChg chg="modSld">
      <pc:chgData name="Anne Krupke" userId="3e21586d-183f-4a88-9690-df4875223c52" providerId="ADAL" clId="{695FBF44-CA33-4C4E-B826-D8968971637B}" dt="2023-03-28T17:35:05.453" v="151" actId="5736"/>
      <pc:docMkLst>
        <pc:docMk/>
      </pc:docMkLst>
      <pc:sldChg chg="modSp">
        <pc:chgData name="Anne Krupke" userId="3e21586d-183f-4a88-9690-df4875223c52" providerId="ADAL" clId="{695FBF44-CA33-4C4E-B826-D8968971637B}" dt="2023-03-28T17:35:05.453" v="151" actId="5736"/>
        <pc:sldMkLst>
          <pc:docMk/>
          <pc:sldMk cId="1271451233" sldId="2076138244"/>
        </pc:sldMkLst>
        <pc:graphicFrameChg chg="mod">
          <ac:chgData name="Anne Krupke" userId="3e21586d-183f-4a88-9690-df4875223c52" providerId="ADAL" clId="{695FBF44-CA33-4C4E-B826-D8968971637B}" dt="2023-03-28T17:35:05.453" v="151" actId="5736"/>
          <ac:graphicFrameMkLst>
            <pc:docMk/>
            <pc:sldMk cId="1271451233" sldId="2076138244"/>
            <ac:graphicFrameMk id="2" creationId="{BB00BB58-6378-5751-7743-7F0F64512170}"/>
          </ac:graphicFrameMkLst>
        </pc:graphicFrameChg>
      </pc:sldChg>
    </pc:docChg>
  </pc:docChgLst>
  <pc:docChgLst>
    <pc:chgData name="Rachel Profitt" userId="33e63d03-b0ce-4cee-8a7f-3417702ed3c2" providerId="ADAL" clId="{066E9CC4-08C0-43CA-BD9B-63161668A7D2}"/>
    <pc:docChg chg="delSld delSection modSection">
      <pc:chgData name="Rachel Profitt" userId="33e63d03-b0ce-4cee-8a7f-3417702ed3c2" providerId="ADAL" clId="{066E9CC4-08C0-43CA-BD9B-63161668A7D2}" dt="2023-04-21T16:17:03.685" v="4" actId="17851"/>
      <pc:docMkLst>
        <pc:docMk/>
      </pc:docMkLst>
      <pc:sldChg chg="del">
        <pc:chgData name="Rachel Profitt" userId="33e63d03-b0ce-4cee-8a7f-3417702ed3c2" providerId="ADAL" clId="{066E9CC4-08C0-43CA-BD9B-63161668A7D2}" dt="2023-04-21T16:16:50.769" v="0" actId="47"/>
        <pc:sldMkLst>
          <pc:docMk/>
          <pc:sldMk cId="3957722359" sldId="1660"/>
        </pc:sldMkLst>
      </pc:sldChg>
      <pc:sldChg chg="del">
        <pc:chgData name="Rachel Profitt" userId="33e63d03-b0ce-4cee-8a7f-3417702ed3c2" providerId="ADAL" clId="{066E9CC4-08C0-43CA-BD9B-63161668A7D2}" dt="2023-04-21T16:16:50.769" v="0" actId="47"/>
        <pc:sldMkLst>
          <pc:docMk/>
          <pc:sldMk cId="737538867" sldId="1804"/>
        </pc:sldMkLst>
      </pc:sldChg>
      <pc:sldChg chg="del">
        <pc:chgData name="Rachel Profitt" userId="33e63d03-b0ce-4cee-8a7f-3417702ed3c2" providerId="ADAL" clId="{066E9CC4-08C0-43CA-BD9B-63161668A7D2}" dt="2023-04-21T16:16:50.769" v="0" actId="47"/>
        <pc:sldMkLst>
          <pc:docMk/>
          <pc:sldMk cId="673758937" sldId="1994"/>
        </pc:sldMkLst>
      </pc:sldChg>
      <pc:sldChg chg="del">
        <pc:chgData name="Rachel Profitt" userId="33e63d03-b0ce-4cee-8a7f-3417702ed3c2" providerId="ADAL" clId="{066E9CC4-08C0-43CA-BD9B-63161668A7D2}" dt="2023-04-21T16:16:50.769" v="0" actId="47"/>
        <pc:sldMkLst>
          <pc:docMk/>
          <pc:sldMk cId="458529531" sldId="1995"/>
        </pc:sldMkLst>
      </pc:sldChg>
      <pc:sldChg chg="del">
        <pc:chgData name="Rachel Profitt" userId="33e63d03-b0ce-4cee-8a7f-3417702ed3c2" providerId="ADAL" clId="{066E9CC4-08C0-43CA-BD9B-63161668A7D2}" dt="2023-04-21T16:16:50.769" v="0" actId="47"/>
        <pc:sldMkLst>
          <pc:docMk/>
          <pc:sldMk cId="1291011522" sldId="2042"/>
        </pc:sldMkLst>
      </pc:sldChg>
      <pc:sldChg chg="del">
        <pc:chgData name="Rachel Profitt" userId="33e63d03-b0ce-4cee-8a7f-3417702ed3c2" providerId="ADAL" clId="{066E9CC4-08C0-43CA-BD9B-63161668A7D2}" dt="2023-04-21T16:16:50.769" v="0" actId="47"/>
        <pc:sldMkLst>
          <pc:docMk/>
          <pc:sldMk cId="2669305560" sldId="2076138207"/>
        </pc:sldMkLst>
      </pc:sldChg>
      <pc:sldChg chg="del">
        <pc:chgData name="Rachel Profitt" userId="33e63d03-b0ce-4cee-8a7f-3417702ed3c2" providerId="ADAL" clId="{066E9CC4-08C0-43CA-BD9B-63161668A7D2}" dt="2023-04-21T16:16:50.769" v="0" actId="47"/>
        <pc:sldMkLst>
          <pc:docMk/>
          <pc:sldMk cId="2365472309" sldId="2076138238"/>
        </pc:sldMkLst>
      </pc:sldChg>
      <pc:sldChg chg="del">
        <pc:chgData name="Rachel Profitt" userId="33e63d03-b0ce-4cee-8a7f-3417702ed3c2" providerId="ADAL" clId="{066E9CC4-08C0-43CA-BD9B-63161668A7D2}" dt="2023-04-21T16:16:50.769" v="0" actId="47"/>
        <pc:sldMkLst>
          <pc:docMk/>
          <pc:sldMk cId="187231817" sldId="2076138239"/>
        </pc:sldMkLst>
      </pc:sldChg>
      <pc:sldChg chg="del">
        <pc:chgData name="Rachel Profitt" userId="33e63d03-b0ce-4cee-8a7f-3417702ed3c2" providerId="ADAL" clId="{066E9CC4-08C0-43CA-BD9B-63161668A7D2}" dt="2023-04-21T16:16:50.769" v="0" actId="47"/>
        <pc:sldMkLst>
          <pc:docMk/>
          <pc:sldMk cId="1652376440" sldId="2076138240"/>
        </pc:sldMkLst>
      </pc:sldChg>
      <pc:sldChg chg="del">
        <pc:chgData name="Rachel Profitt" userId="33e63d03-b0ce-4cee-8a7f-3417702ed3c2" providerId="ADAL" clId="{066E9CC4-08C0-43CA-BD9B-63161668A7D2}" dt="2023-04-21T16:16:50.769" v="0" actId="47"/>
        <pc:sldMkLst>
          <pc:docMk/>
          <pc:sldMk cId="2108815306" sldId="2076138242"/>
        </pc:sldMkLst>
      </pc:sldChg>
      <pc:sldChg chg="del">
        <pc:chgData name="Rachel Profitt" userId="33e63d03-b0ce-4cee-8a7f-3417702ed3c2" providerId="ADAL" clId="{066E9CC4-08C0-43CA-BD9B-63161668A7D2}" dt="2023-04-21T16:16:50.769" v="0" actId="47"/>
        <pc:sldMkLst>
          <pc:docMk/>
          <pc:sldMk cId="1797999038" sldId="2076138243"/>
        </pc:sldMkLst>
      </pc:sldChg>
    </pc:docChg>
  </pc:docChgLst>
  <pc:docChgLst>
    <pc:chgData name="Rachel Profitt" userId="33e63d03-b0ce-4cee-8a7f-3417702ed3c2" providerId="ADAL" clId="{752F4DE8-F1F5-4931-AB53-3E55AD4B5CB8}"/>
    <pc:docChg chg="undo custSel modSld modSection">
      <pc:chgData name="Rachel Profitt" userId="33e63d03-b0ce-4cee-8a7f-3417702ed3c2" providerId="ADAL" clId="{752F4DE8-F1F5-4931-AB53-3E55AD4B5CB8}" dt="2023-03-07T14:10:07.190" v="1011" actId="17846"/>
      <pc:docMkLst>
        <pc:docMk/>
      </pc:docMkLst>
      <pc:sldChg chg="addSp delSp modSp mod delCm">
        <pc:chgData name="Rachel Profitt" userId="33e63d03-b0ce-4cee-8a7f-3417702ed3c2" providerId="ADAL" clId="{752F4DE8-F1F5-4931-AB53-3E55AD4B5CB8}" dt="2023-03-06T17:58:44.329" v="1007" actId="478"/>
        <pc:sldMkLst>
          <pc:docMk/>
          <pc:sldMk cId="1461724430" sldId="2076138241"/>
        </pc:sldMkLst>
        <pc:spChg chg="mod">
          <ac:chgData name="Rachel Profitt" userId="33e63d03-b0ce-4cee-8a7f-3417702ed3c2" providerId="ADAL" clId="{752F4DE8-F1F5-4931-AB53-3E55AD4B5CB8}" dt="2023-03-06T17:12:00.941" v="871" actId="1038"/>
          <ac:spMkLst>
            <pc:docMk/>
            <pc:sldMk cId="1461724430" sldId="2076138241"/>
            <ac:spMk id="2" creationId="{77611BAB-AAFD-6C56-F99A-54C577DB5C04}"/>
          </ac:spMkLst>
        </pc:spChg>
        <pc:spChg chg="mod">
          <ac:chgData name="Rachel Profitt" userId="33e63d03-b0ce-4cee-8a7f-3417702ed3c2" providerId="ADAL" clId="{752F4DE8-F1F5-4931-AB53-3E55AD4B5CB8}" dt="2023-03-06T17:12:00.941" v="871" actId="1038"/>
          <ac:spMkLst>
            <pc:docMk/>
            <pc:sldMk cId="1461724430" sldId="2076138241"/>
            <ac:spMk id="3" creationId="{CCBB280E-03B1-CA3F-BD62-47B36665F73E}"/>
          </ac:spMkLst>
        </pc:spChg>
        <pc:spChg chg="del mod">
          <ac:chgData name="Rachel Profitt" userId="33e63d03-b0ce-4cee-8a7f-3417702ed3c2" providerId="ADAL" clId="{752F4DE8-F1F5-4931-AB53-3E55AD4B5CB8}" dt="2023-03-06T15:29:02.265" v="161" actId="478"/>
          <ac:spMkLst>
            <pc:docMk/>
            <pc:sldMk cId="1461724430" sldId="2076138241"/>
            <ac:spMk id="4" creationId="{838BBC05-4108-6E0C-9C35-DD411FED1F24}"/>
          </ac:spMkLst>
        </pc:spChg>
        <pc:spChg chg="del">
          <ac:chgData name="Rachel Profitt" userId="33e63d03-b0ce-4cee-8a7f-3417702ed3c2" providerId="ADAL" clId="{752F4DE8-F1F5-4931-AB53-3E55AD4B5CB8}" dt="2023-03-06T15:29:08.144" v="164" actId="478"/>
          <ac:spMkLst>
            <pc:docMk/>
            <pc:sldMk cId="1461724430" sldId="2076138241"/>
            <ac:spMk id="6" creationId="{2022BA3A-46C9-563F-0EB0-E7FC41E08DA9}"/>
          </ac:spMkLst>
        </pc:spChg>
        <pc:spChg chg="mod">
          <ac:chgData name="Rachel Profitt" userId="33e63d03-b0ce-4cee-8a7f-3417702ed3c2" providerId="ADAL" clId="{752F4DE8-F1F5-4931-AB53-3E55AD4B5CB8}" dt="2023-03-06T17:12:00.941" v="871" actId="1038"/>
          <ac:spMkLst>
            <pc:docMk/>
            <pc:sldMk cId="1461724430" sldId="2076138241"/>
            <ac:spMk id="14" creationId="{CD01E738-6656-CA86-5D6A-21E6FE2532F4}"/>
          </ac:spMkLst>
        </pc:spChg>
        <pc:spChg chg="mod">
          <ac:chgData name="Rachel Profitt" userId="33e63d03-b0ce-4cee-8a7f-3417702ed3c2" providerId="ADAL" clId="{752F4DE8-F1F5-4931-AB53-3E55AD4B5CB8}" dt="2023-03-06T17:12:00.941" v="871" actId="1038"/>
          <ac:spMkLst>
            <pc:docMk/>
            <pc:sldMk cId="1461724430" sldId="2076138241"/>
            <ac:spMk id="15" creationId="{F88188FD-4D35-24FD-EDC0-FA36FF53DDF7}"/>
          </ac:spMkLst>
        </pc:spChg>
        <pc:spChg chg="add mod">
          <ac:chgData name="Rachel Profitt" userId="33e63d03-b0ce-4cee-8a7f-3417702ed3c2" providerId="ADAL" clId="{752F4DE8-F1F5-4931-AB53-3E55AD4B5CB8}" dt="2023-03-06T17:12:00.941" v="871" actId="1038"/>
          <ac:spMkLst>
            <pc:docMk/>
            <pc:sldMk cId="1461724430" sldId="2076138241"/>
            <ac:spMk id="20" creationId="{F3AF1995-D171-16E3-A11F-351815AE0980}"/>
          </ac:spMkLst>
        </pc:spChg>
        <pc:spChg chg="add mod">
          <ac:chgData name="Rachel Profitt" userId="33e63d03-b0ce-4cee-8a7f-3417702ed3c2" providerId="ADAL" clId="{752F4DE8-F1F5-4931-AB53-3E55AD4B5CB8}" dt="2023-03-06T17:12:00.941" v="871" actId="1038"/>
          <ac:spMkLst>
            <pc:docMk/>
            <pc:sldMk cId="1461724430" sldId="2076138241"/>
            <ac:spMk id="21" creationId="{7B5D59B8-4CB4-6B31-D7C2-B727C438933F}"/>
          </ac:spMkLst>
        </pc:spChg>
        <pc:spChg chg="add mod">
          <ac:chgData name="Rachel Profitt" userId="33e63d03-b0ce-4cee-8a7f-3417702ed3c2" providerId="ADAL" clId="{752F4DE8-F1F5-4931-AB53-3E55AD4B5CB8}" dt="2023-03-06T17:12:00.941" v="871" actId="1038"/>
          <ac:spMkLst>
            <pc:docMk/>
            <pc:sldMk cId="1461724430" sldId="2076138241"/>
            <ac:spMk id="22" creationId="{E6D8F978-793E-68EF-6AE7-E34DC9737D90}"/>
          </ac:spMkLst>
        </pc:spChg>
        <pc:spChg chg="mod">
          <ac:chgData name="Rachel Profitt" userId="33e63d03-b0ce-4cee-8a7f-3417702ed3c2" providerId="ADAL" clId="{752F4DE8-F1F5-4931-AB53-3E55AD4B5CB8}" dt="2023-03-06T17:12:00.941" v="871" actId="1038"/>
          <ac:spMkLst>
            <pc:docMk/>
            <pc:sldMk cId="1461724430" sldId="2076138241"/>
            <ac:spMk id="83" creationId="{BFA099C3-1139-7E7E-AB86-A827F66EB71A}"/>
          </ac:spMkLst>
        </pc:spChg>
        <pc:spChg chg="del">
          <ac:chgData name="Rachel Profitt" userId="33e63d03-b0ce-4cee-8a7f-3417702ed3c2" providerId="ADAL" clId="{752F4DE8-F1F5-4931-AB53-3E55AD4B5CB8}" dt="2023-03-06T15:28:54.904" v="158" actId="478"/>
          <ac:spMkLst>
            <pc:docMk/>
            <pc:sldMk cId="1461724430" sldId="2076138241"/>
            <ac:spMk id="84" creationId="{B180E634-EB89-140D-F31E-0324097EF5B2}"/>
          </ac:spMkLst>
        </pc:spChg>
        <pc:spChg chg="mod">
          <ac:chgData name="Rachel Profitt" userId="33e63d03-b0ce-4cee-8a7f-3417702ed3c2" providerId="ADAL" clId="{752F4DE8-F1F5-4931-AB53-3E55AD4B5CB8}" dt="2023-03-06T17:12:00.941" v="871" actId="1038"/>
          <ac:spMkLst>
            <pc:docMk/>
            <pc:sldMk cId="1461724430" sldId="2076138241"/>
            <ac:spMk id="85" creationId="{B9A7A77A-71A4-BC2C-6729-7FCF10FA22F1}"/>
          </ac:spMkLst>
        </pc:spChg>
        <pc:spChg chg="mod">
          <ac:chgData name="Rachel Profitt" userId="33e63d03-b0ce-4cee-8a7f-3417702ed3c2" providerId="ADAL" clId="{752F4DE8-F1F5-4931-AB53-3E55AD4B5CB8}" dt="2023-03-06T17:12:00.941" v="871" actId="1038"/>
          <ac:spMkLst>
            <pc:docMk/>
            <pc:sldMk cId="1461724430" sldId="2076138241"/>
            <ac:spMk id="86" creationId="{FB284989-0736-2F28-6CEE-3E1117B403FF}"/>
          </ac:spMkLst>
        </pc:spChg>
        <pc:spChg chg="mod">
          <ac:chgData name="Rachel Profitt" userId="33e63d03-b0ce-4cee-8a7f-3417702ed3c2" providerId="ADAL" clId="{752F4DE8-F1F5-4931-AB53-3E55AD4B5CB8}" dt="2023-03-06T17:12:00.941" v="871" actId="1038"/>
          <ac:spMkLst>
            <pc:docMk/>
            <pc:sldMk cId="1461724430" sldId="2076138241"/>
            <ac:spMk id="87" creationId="{F9B52265-3956-181B-0916-77CD7A47489B}"/>
          </ac:spMkLst>
        </pc:spChg>
        <pc:spChg chg="mod">
          <ac:chgData name="Rachel Profitt" userId="33e63d03-b0ce-4cee-8a7f-3417702ed3c2" providerId="ADAL" clId="{752F4DE8-F1F5-4931-AB53-3E55AD4B5CB8}" dt="2023-03-06T17:12:00.941" v="871" actId="1038"/>
          <ac:spMkLst>
            <pc:docMk/>
            <pc:sldMk cId="1461724430" sldId="2076138241"/>
            <ac:spMk id="96" creationId="{933830CD-C7EB-1769-C701-9E0568A12288}"/>
          </ac:spMkLst>
        </pc:spChg>
        <pc:spChg chg="mod">
          <ac:chgData name="Rachel Profitt" userId="33e63d03-b0ce-4cee-8a7f-3417702ed3c2" providerId="ADAL" clId="{752F4DE8-F1F5-4931-AB53-3E55AD4B5CB8}" dt="2023-03-06T17:12:00.941" v="871" actId="1038"/>
          <ac:spMkLst>
            <pc:docMk/>
            <pc:sldMk cId="1461724430" sldId="2076138241"/>
            <ac:spMk id="98" creationId="{92803DB4-0AFA-48E9-DB3D-F1A7EBDCB888}"/>
          </ac:spMkLst>
        </pc:spChg>
        <pc:spChg chg="mod">
          <ac:chgData name="Rachel Profitt" userId="33e63d03-b0ce-4cee-8a7f-3417702ed3c2" providerId="ADAL" clId="{752F4DE8-F1F5-4931-AB53-3E55AD4B5CB8}" dt="2023-03-06T17:12:00.941" v="871" actId="1038"/>
          <ac:spMkLst>
            <pc:docMk/>
            <pc:sldMk cId="1461724430" sldId="2076138241"/>
            <ac:spMk id="103" creationId="{F9C27996-6479-D252-639B-594F2BB9FF31}"/>
          </ac:spMkLst>
        </pc:spChg>
        <pc:spChg chg="add mod">
          <ac:chgData name="Rachel Profitt" userId="33e63d03-b0ce-4cee-8a7f-3417702ed3c2" providerId="ADAL" clId="{752F4DE8-F1F5-4931-AB53-3E55AD4B5CB8}" dt="2023-03-06T17:12:00.941" v="871" actId="1038"/>
          <ac:spMkLst>
            <pc:docMk/>
            <pc:sldMk cId="1461724430" sldId="2076138241"/>
            <ac:spMk id="158" creationId="{18E42D95-20EA-8A94-096E-421E3035CA8B}"/>
          </ac:spMkLst>
        </pc:spChg>
        <pc:spChg chg="mod">
          <ac:chgData name="Rachel Profitt" userId="33e63d03-b0ce-4cee-8a7f-3417702ed3c2" providerId="ADAL" clId="{752F4DE8-F1F5-4931-AB53-3E55AD4B5CB8}" dt="2023-03-06T17:12:00.941" v="871" actId="1038"/>
          <ac:spMkLst>
            <pc:docMk/>
            <pc:sldMk cId="1461724430" sldId="2076138241"/>
            <ac:spMk id="199" creationId="{4990BBEE-9634-F6C8-A796-D9015078432A}"/>
          </ac:spMkLst>
        </pc:spChg>
        <pc:spChg chg="add del mod">
          <ac:chgData name="Rachel Profitt" userId="33e63d03-b0ce-4cee-8a7f-3417702ed3c2" providerId="ADAL" clId="{752F4DE8-F1F5-4931-AB53-3E55AD4B5CB8}" dt="2023-03-06T17:12:00.941" v="871" actId="1038"/>
          <ac:spMkLst>
            <pc:docMk/>
            <pc:sldMk cId="1461724430" sldId="2076138241"/>
            <ac:spMk id="200" creationId="{72721AD2-4C05-FF36-C32C-7257FAE5412C}"/>
          </ac:spMkLst>
        </pc:spChg>
        <pc:spChg chg="mod">
          <ac:chgData name="Rachel Profitt" userId="33e63d03-b0ce-4cee-8a7f-3417702ed3c2" providerId="ADAL" clId="{752F4DE8-F1F5-4931-AB53-3E55AD4B5CB8}" dt="2023-03-06T17:12:00.941" v="871" actId="1038"/>
          <ac:spMkLst>
            <pc:docMk/>
            <pc:sldMk cId="1461724430" sldId="2076138241"/>
            <ac:spMk id="201" creationId="{7CB1D86D-A284-8439-966F-B39CDBA78C52}"/>
          </ac:spMkLst>
        </pc:spChg>
        <pc:spChg chg="add mod">
          <ac:chgData name="Rachel Profitt" userId="33e63d03-b0ce-4cee-8a7f-3417702ed3c2" providerId="ADAL" clId="{752F4DE8-F1F5-4931-AB53-3E55AD4B5CB8}" dt="2023-03-06T17:12:00.941" v="871" actId="1038"/>
          <ac:spMkLst>
            <pc:docMk/>
            <pc:sldMk cId="1461724430" sldId="2076138241"/>
            <ac:spMk id="252" creationId="{2C7190D4-8FD5-D68D-862F-549CB8A85D90}"/>
          </ac:spMkLst>
        </pc:spChg>
        <pc:spChg chg="add mod">
          <ac:chgData name="Rachel Profitt" userId="33e63d03-b0ce-4cee-8a7f-3417702ed3c2" providerId="ADAL" clId="{752F4DE8-F1F5-4931-AB53-3E55AD4B5CB8}" dt="2023-03-06T17:47:15.655" v="1005" actId="20577"/>
          <ac:spMkLst>
            <pc:docMk/>
            <pc:sldMk cId="1461724430" sldId="2076138241"/>
            <ac:spMk id="258" creationId="{8CB1A48E-A718-B1C4-9930-16F400D10DC7}"/>
          </ac:spMkLst>
        </pc:spChg>
        <pc:cxnChg chg="del">
          <ac:chgData name="Rachel Profitt" userId="33e63d03-b0ce-4cee-8a7f-3417702ed3c2" providerId="ADAL" clId="{752F4DE8-F1F5-4931-AB53-3E55AD4B5CB8}" dt="2023-03-06T15:29:05.862" v="163" actId="478"/>
          <ac:cxnSpMkLst>
            <pc:docMk/>
            <pc:sldMk cId="1461724430" sldId="2076138241"/>
            <ac:cxnSpMk id="7" creationId="{5DC1888A-0D04-40F7-5E05-2909D25CE07D}"/>
          </ac:cxnSpMkLst>
        </pc:cxnChg>
        <pc:cxnChg chg="del mod">
          <ac:chgData name="Rachel Profitt" userId="33e63d03-b0ce-4cee-8a7f-3417702ed3c2" providerId="ADAL" clId="{752F4DE8-F1F5-4931-AB53-3E55AD4B5CB8}" dt="2023-03-06T15:45:51.936" v="644" actId="478"/>
          <ac:cxnSpMkLst>
            <pc:docMk/>
            <pc:sldMk cId="1461724430" sldId="2076138241"/>
            <ac:cxnSpMk id="12" creationId="{F24D8471-35CA-1FE0-0F97-557752F12F3E}"/>
          </ac:cxnSpMkLst>
        </pc:cxnChg>
        <pc:cxnChg chg="del mod">
          <ac:chgData name="Rachel Profitt" userId="33e63d03-b0ce-4cee-8a7f-3417702ed3c2" providerId="ADAL" clId="{752F4DE8-F1F5-4931-AB53-3E55AD4B5CB8}" dt="2023-03-06T15:29:12.851" v="168" actId="478"/>
          <ac:cxnSpMkLst>
            <pc:docMk/>
            <pc:sldMk cId="1461724430" sldId="2076138241"/>
            <ac:cxnSpMk id="16" creationId="{8E552D1E-8325-431F-F27A-2C0D60066314}"/>
          </ac:cxnSpMkLst>
        </pc:cxnChg>
        <pc:cxnChg chg="add del mod">
          <ac:chgData name="Rachel Profitt" userId="33e63d03-b0ce-4cee-8a7f-3417702ed3c2" providerId="ADAL" clId="{752F4DE8-F1F5-4931-AB53-3E55AD4B5CB8}" dt="2023-03-06T17:53:09.490" v="1006" actId="478"/>
          <ac:cxnSpMkLst>
            <pc:docMk/>
            <pc:sldMk cId="1461724430" sldId="2076138241"/>
            <ac:cxnSpMk id="24" creationId="{61139BB0-5114-3DB0-D72C-BFD2B0075FEE}"/>
          </ac:cxnSpMkLst>
        </pc:cxnChg>
        <pc:cxnChg chg="del mod">
          <ac:chgData name="Rachel Profitt" userId="33e63d03-b0ce-4cee-8a7f-3417702ed3c2" providerId="ADAL" clId="{752F4DE8-F1F5-4931-AB53-3E55AD4B5CB8}" dt="2023-03-06T15:29:04.510" v="162" actId="478"/>
          <ac:cxnSpMkLst>
            <pc:docMk/>
            <pc:sldMk cId="1461724430" sldId="2076138241"/>
            <ac:cxnSpMk id="25" creationId="{EEE7F0BF-A33D-EB7E-0B8A-07B1F51802F7}"/>
          </ac:cxnSpMkLst>
        </pc:cxnChg>
        <pc:cxnChg chg="add del mod">
          <ac:chgData name="Rachel Profitt" userId="33e63d03-b0ce-4cee-8a7f-3417702ed3c2" providerId="ADAL" clId="{752F4DE8-F1F5-4931-AB53-3E55AD4B5CB8}" dt="2023-03-06T15:58:10.876" v="758" actId="478"/>
          <ac:cxnSpMkLst>
            <pc:docMk/>
            <pc:sldMk cId="1461724430" sldId="2076138241"/>
            <ac:cxnSpMk id="35" creationId="{34AD2950-152C-662B-4F5C-0A2B5A26ACE7}"/>
          </ac:cxnSpMkLst>
        </pc:cxnChg>
        <pc:cxnChg chg="add del mod">
          <ac:chgData name="Rachel Profitt" userId="33e63d03-b0ce-4cee-8a7f-3417702ed3c2" providerId="ADAL" clId="{752F4DE8-F1F5-4931-AB53-3E55AD4B5CB8}" dt="2023-03-06T15:42:23.760" v="593" actId="478"/>
          <ac:cxnSpMkLst>
            <pc:docMk/>
            <pc:sldMk cId="1461724430" sldId="2076138241"/>
            <ac:cxnSpMk id="38" creationId="{5070F801-8389-69B0-5B79-6B97BED04703}"/>
          </ac:cxnSpMkLst>
        </pc:cxnChg>
        <pc:cxnChg chg="add del mod">
          <ac:chgData name="Rachel Profitt" userId="33e63d03-b0ce-4cee-8a7f-3417702ed3c2" providerId="ADAL" clId="{752F4DE8-F1F5-4931-AB53-3E55AD4B5CB8}" dt="2023-03-06T15:46:49.281" v="659" actId="478"/>
          <ac:cxnSpMkLst>
            <pc:docMk/>
            <pc:sldMk cId="1461724430" sldId="2076138241"/>
            <ac:cxnSpMk id="40" creationId="{2DBC016D-5EA7-FEA3-3F5F-C6336F81E5B3}"/>
          </ac:cxnSpMkLst>
        </pc:cxnChg>
        <pc:cxnChg chg="add del mod">
          <ac:chgData name="Rachel Profitt" userId="33e63d03-b0ce-4cee-8a7f-3417702ed3c2" providerId="ADAL" clId="{752F4DE8-F1F5-4931-AB53-3E55AD4B5CB8}" dt="2023-03-06T15:42:25.529" v="594" actId="478"/>
          <ac:cxnSpMkLst>
            <pc:docMk/>
            <pc:sldMk cId="1461724430" sldId="2076138241"/>
            <ac:cxnSpMk id="42" creationId="{560DFC64-EE52-1DDE-84E3-3903BC86E55B}"/>
          </ac:cxnSpMkLst>
        </pc:cxnChg>
        <pc:cxnChg chg="add del mod">
          <ac:chgData name="Rachel Profitt" userId="33e63d03-b0ce-4cee-8a7f-3417702ed3c2" providerId="ADAL" clId="{752F4DE8-F1F5-4931-AB53-3E55AD4B5CB8}" dt="2023-03-06T15:43:30.989" v="620" actId="478"/>
          <ac:cxnSpMkLst>
            <pc:docMk/>
            <pc:sldMk cId="1461724430" sldId="2076138241"/>
            <ac:cxnSpMk id="48" creationId="{D8A935F0-17B6-2B5B-3DB0-5A58E6F6E832}"/>
          </ac:cxnSpMkLst>
        </pc:cxnChg>
        <pc:cxnChg chg="add del mod">
          <ac:chgData name="Rachel Profitt" userId="33e63d03-b0ce-4cee-8a7f-3417702ed3c2" providerId="ADAL" clId="{752F4DE8-F1F5-4931-AB53-3E55AD4B5CB8}" dt="2023-03-06T15:46:50.870" v="660" actId="478"/>
          <ac:cxnSpMkLst>
            <pc:docMk/>
            <pc:sldMk cId="1461724430" sldId="2076138241"/>
            <ac:cxnSpMk id="50" creationId="{5DA329E0-FFD1-78F0-74DC-C64410E30316}"/>
          </ac:cxnSpMkLst>
        </pc:cxnChg>
        <pc:cxnChg chg="del mod">
          <ac:chgData name="Rachel Profitt" userId="33e63d03-b0ce-4cee-8a7f-3417702ed3c2" providerId="ADAL" clId="{752F4DE8-F1F5-4931-AB53-3E55AD4B5CB8}" dt="2023-03-06T15:29:11.647" v="167" actId="478"/>
          <ac:cxnSpMkLst>
            <pc:docMk/>
            <pc:sldMk cId="1461724430" sldId="2076138241"/>
            <ac:cxnSpMk id="51" creationId="{E7237A8F-E432-A845-0CDE-3677EA613BBE}"/>
          </ac:cxnSpMkLst>
        </pc:cxnChg>
        <pc:cxnChg chg="add del mod">
          <ac:chgData name="Rachel Profitt" userId="33e63d03-b0ce-4cee-8a7f-3417702ed3c2" providerId="ADAL" clId="{752F4DE8-F1F5-4931-AB53-3E55AD4B5CB8}" dt="2023-03-06T15:46:48.209" v="657" actId="478"/>
          <ac:cxnSpMkLst>
            <pc:docMk/>
            <pc:sldMk cId="1461724430" sldId="2076138241"/>
            <ac:cxnSpMk id="97" creationId="{629CF41D-8922-88A9-EBB2-E7B4D4A1AF0C}"/>
          </ac:cxnSpMkLst>
        </pc:cxnChg>
        <pc:cxnChg chg="del mod">
          <ac:chgData name="Rachel Profitt" userId="33e63d03-b0ce-4cee-8a7f-3417702ed3c2" providerId="ADAL" clId="{752F4DE8-F1F5-4931-AB53-3E55AD4B5CB8}" dt="2023-03-06T15:34:37.311" v="524" actId="478"/>
          <ac:cxnSpMkLst>
            <pc:docMk/>
            <pc:sldMk cId="1461724430" sldId="2076138241"/>
            <ac:cxnSpMk id="99" creationId="{B82FEF47-6C60-C79A-6386-BE0265AF263C}"/>
          </ac:cxnSpMkLst>
        </pc:cxnChg>
        <pc:cxnChg chg="del mod">
          <ac:chgData name="Rachel Profitt" userId="33e63d03-b0ce-4cee-8a7f-3417702ed3c2" providerId="ADAL" clId="{752F4DE8-F1F5-4931-AB53-3E55AD4B5CB8}" dt="2023-03-06T15:29:34.805" v="179" actId="478"/>
          <ac:cxnSpMkLst>
            <pc:docMk/>
            <pc:sldMk cId="1461724430" sldId="2076138241"/>
            <ac:cxnSpMk id="114" creationId="{12CDCF03-C172-ED8F-9130-5A9DD4B19ABB}"/>
          </ac:cxnSpMkLst>
        </pc:cxnChg>
        <pc:cxnChg chg="add del mod">
          <ac:chgData name="Rachel Profitt" userId="33e63d03-b0ce-4cee-8a7f-3417702ed3c2" providerId="ADAL" clId="{752F4DE8-F1F5-4931-AB53-3E55AD4B5CB8}" dt="2023-03-06T15:46:01.137" v="647" actId="478"/>
          <ac:cxnSpMkLst>
            <pc:docMk/>
            <pc:sldMk cId="1461724430" sldId="2076138241"/>
            <ac:cxnSpMk id="117" creationId="{CEE1310C-6159-66A4-8DE8-97A6A1A97C67}"/>
          </ac:cxnSpMkLst>
        </pc:cxnChg>
        <pc:cxnChg chg="del mod">
          <ac:chgData name="Rachel Profitt" userId="33e63d03-b0ce-4cee-8a7f-3417702ed3c2" providerId="ADAL" clId="{752F4DE8-F1F5-4931-AB53-3E55AD4B5CB8}" dt="2023-03-06T15:29:35.786" v="180" actId="478"/>
          <ac:cxnSpMkLst>
            <pc:docMk/>
            <pc:sldMk cId="1461724430" sldId="2076138241"/>
            <ac:cxnSpMk id="118" creationId="{8260E85D-4266-F2F3-D566-47F8F0BC004C}"/>
          </ac:cxnSpMkLst>
        </pc:cxnChg>
        <pc:cxnChg chg="add del mod">
          <ac:chgData name="Rachel Profitt" userId="33e63d03-b0ce-4cee-8a7f-3417702ed3c2" providerId="ADAL" clId="{752F4DE8-F1F5-4931-AB53-3E55AD4B5CB8}" dt="2023-03-06T15:59:38.531" v="780" actId="478"/>
          <ac:cxnSpMkLst>
            <pc:docMk/>
            <pc:sldMk cId="1461724430" sldId="2076138241"/>
            <ac:cxnSpMk id="121" creationId="{18BF33BE-F88C-3BBE-92F5-1D9F70B76E73}"/>
          </ac:cxnSpMkLst>
        </pc:cxnChg>
        <pc:cxnChg chg="del mod">
          <ac:chgData name="Rachel Profitt" userId="33e63d03-b0ce-4cee-8a7f-3417702ed3c2" providerId="ADAL" clId="{752F4DE8-F1F5-4931-AB53-3E55AD4B5CB8}" dt="2023-03-06T15:30:19.109" v="194" actId="478"/>
          <ac:cxnSpMkLst>
            <pc:docMk/>
            <pc:sldMk cId="1461724430" sldId="2076138241"/>
            <ac:cxnSpMk id="122" creationId="{8D0BB105-06AC-0B94-8E38-E68BADD609DB}"/>
          </ac:cxnSpMkLst>
        </pc:cxnChg>
        <pc:cxnChg chg="add mod">
          <ac:chgData name="Rachel Profitt" userId="33e63d03-b0ce-4cee-8a7f-3417702ed3c2" providerId="ADAL" clId="{752F4DE8-F1F5-4931-AB53-3E55AD4B5CB8}" dt="2023-03-06T17:12:00.941" v="871" actId="1038"/>
          <ac:cxnSpMkLst>
            <pc:docMk/>
            <pc:sldMk cId="1461724430" sldId="2076138241"/>
            <ac:cxnSpMk id="124" creationId="{8FE2252E-4733-EC24-55DB-2659386178CA}"/>
          </ac:cxnSpMkLst>
        </pc:cxnChg>
        <pc:cxnChg chg="del mod">
          <ac:chgData name="Rachel Profitt" userId="33e63d03-b0ce-4cee-8a7f-3417702ed3c2" providerId="ADAL" clId="{752F4DE8-F1F5-4931-AB53-3E55AD4B5CB8}" dt="2023-03-06T15:34:35.954" v="523" actId="478"/>
          <ac:cxnSpMkLst>
            <pc:docMk/>
            <pc:sldMk cId="1461724430" sldId="2076138241"/>
            <ac:cxnSpMk id="127" creationId="{2A314715-7308-1DDB-92FA-5562E6765CD5}"/>
          </ac:cxnSpMkLst>
        </pc:cxnChg>
        <pc:cxnChg chg="add mod">
          <ac:chgData name="Rachel Profitt" userId="33e63d03-b0ce-4cee-8a7f-3417702ed3c2" providerId="ADAL" clId="{752F4DE8-F1F5-4931-AB53-3E55AD4B5CB8}" dt="2023-03-06T17:12:00.941" v="871" actId="1038"/>
          <ac:cxnSpMkLst>
            <pc:docMk/>
            <pc:sldMk cId="1461724430" sldId="2076138241"/>
            <ac:cxnSpMk id="128" creationId="{ADA3D9E3-3688-7D30-1815-25B394A0A447}"/>
          </ac:cxnSpMkLst>
        </pc:cxnChg>
        <pc:cxnChg chg="del mod">
          <ac:chgData name="Rachel Profitt" userId="33e63d03-b0ce-4cee-8a7f-3417702ed3c2" providerId="ADAL" clId="{752F4DE8-F1F5-4931-AB53-3E55AD4B5CB8}" dt="2023-03-06T15:29:11.080" v="166" actId="478"/>
          <ac:cxnSpMkLst>
            <pc:docMk/>
            <pc:sldMk cId="1461724430" sldId="2076138241"/>
            <ac:cxnSpMk id="129" creationId="{2E98F9B6-A2DC-1C24-E203-4A824BC044C4}"/>
          </ac:cxnSpMkLst>
        </pc:cxnChg>
        <pc:cxnChg chg="del mod">
          <ac:chgData name="Rachel Profitt" userId="33e63d03-b0ce-4cee-8a7f-3417702ed3c2" providerId="ADAL" clId="{752F4DE8-F1F5-4931-AB53-3E55AD4B5CB8}" dt="2023-03-06T15:29:09.634" v="165" actId="478"/>
          <ac:cxnSpMkLst>
            <pc:docMk/>
            <pc:sldMk cId="1461724430" sldId="2076138241"/>
            <ac:cxnSpMk id="132" creationId="{41A42538-D0A4-AE83-F3E3-22684933888A}"/>
          </ac:cxnSpMkLst>
        </pc:cxnChg>
        <pc:cxnChg chg="add mod">
          <ac:chgData name="Rachel Profitt" userId="33e63d03-b0ce-4cee-8a7f-3417702ed3c2" providerId="ADAL" clId="{752F4DE8-F1F5-4931-AB53-3E55AD4B5CB8}" dt="2023-03-06T17:12:00.941" v="871" actId="1038"/>
          <ac:cxnSpMkLst>
            <pc:docMk/>
            <pc:sldMk cId="1461724430" sldId="2076138241"/>
            <ac:cxnSpMk id="133" creationId="{625D2051-0FCE-87E1-9DDE-EE407A793F9D}"/>
          </ac:cxnSpMkLst>
        </pc:cxnChg>
        <pc:cxnChg chg="del mod">
          <ac:chgData name="Rachel Profitt" userId="33e63d03-b0ce-4cee-8a7f-3417702ed3c2" providerId="ADAL" clId="{752F4DE8-F1F5-4931-AB53-3E55AD4B5CB8}" dt="2023-03-06T15:29:45.647" v="183" actId="478"/>
          <ac:cxnSpMkLst>
            <pc:docMk/>
            <pc:sldMk cId="1461724430" sldId="2076138241"/>
            <ac:cxnSpMk id="135" creationId="{7B8A0EE9-3C07-6316-DB51-74AF8DA80BB3}"/>
          </ac:cxnSpMkLst>
        </pc:cxnChg>
        <pc:cxnChg chg="del mod">
          <ac:chgData name="Rachel Profitt" userId="33e63d03-b0ce-4cee-8a7f-3417702ed3c2" providerId="ADAL" clId="{752F4DE8-F1F5-4931-AB53-3E55AD4B5CB8}" dt="2023-03-06T15:34:41.370" v="526" actId="478"/>
          <ac:cxnSpMkLst>
            <pc:docMk/>
            <pc:sldMk cId="1461724430" sldId="2076138241"/>
            <ac:cxnSpMk id="136" creationId="{B7C203A8-23BD-261E-1401-353DA71F269D}"/>
          </ac:cxnSpMkLst>
        </pc:cxnChg>
        <pc:cxnChg chg="del mod">
          <ac:chgData name="Rachel Profitt" userId="33e63d03-b0ce-4cee-8a7f-3417702ed3c2" providerId="ADAL" clId="{752F4DE8-F1F5-4931-AB53-3E55AD4B5CB8}" dt="2023-03-06T15:29:26.487" v="172" actId="478"/>
          <ac:cxnSpMkLst>
            <pc:docMk/>
            <pc:sldMk cId="1461724430" sldId="2076138241"/>
            <ac:cxnSpMk id="139" creationId="{68E3A3FA-2C59-3ED8-8560-7EFD08647E5B}"/>
          </ac:cxnSpMkLst>
        </pc:cxnChg>
        <pc:cxnChg chg="add mod">
          <ac:chgData name="Rachel Profitt" userId="33e63d03-b0ce-4cee-8a7f-3417702ed3c2" providerId="ADAL" clId="{752F4DE8-F1F5-4931-AB53-3E55AD4B5CB8}" dt="2023-03-06T17:12:00.941" v="871" actId="1038"/>
          <ac:cxnSpMkLst>
            <pc:docMk/>
            <pc:sldMk cId="1461724430" sldId="2076138241"/>
            <ac:cxnSpMk id="140" creationId="{9A6967C0-90E3-91B3-32D4-44BD843797C3}"/>
          </ac:cxnSpMkLst>
        </pc:cxnChg>
        <pc:cxnChg chg="add del mod">
          <ac:chgData name="Rachel Profitt" userId="33e63d03-b0ce-4cee-8a7f-3417702ed3c2" providerId="ADAL" clId="{752F4DE8-F1F5-4931-AB53-3E55AD4B5CB8}" dt="2023-03-06T15:49:48.577" v="687" actId="478"/>
          <ac:cxnSpMkLst>
            <pc:docMk/>
            <pc:sldMk cId="1461724430" sldId="2076138241"/>
            <ac:cxnSpMk id="144" creationId="{8DD49276-CA9A-A12E-0C16-BF4481925875}"/>
          </ac:cxnSpMkLst>
        </pc:cxnChg>
        <pc:cxnChg chg="add del mod">
          <ac:chgData name="Rachel Profitt" userId="33e63d03-b0ce-4cee-8a7f-3417702ed3c2" providerId="ADAL" clId="{752F4DE8-F1F5-4931-AB53-3E55AD4B5CB8}" dt="2023-03-06T15:48:31.134" v="677" actId="478"/>
          <ac:cxnSpMkLst>
            <pc:docMk/>
            <pc:sldMk cId="1461724430" sldId="2076138241"/>
            <ac:cxnSpMk id="147" creationId="{93953F85-8A4E-AA98-4A3C-DF4F9E39AFC9}"/>
          </ac:cxnSpMkLst>
        </pc:cxnChg>
        <pc:cxnChg chg="add del mod">
          <ac:chgData name="Rachel Profitt" userId="33e63d03-b0ce-4cee-8a7f-3417702ed3c2" providerId="ADAL" clId="{752F4DE8-F1F5-4931-AB53-3E55AD4B5CB8}" dt="2023-03-06T15:54:17.021" v="717" actId="478"/>
          <ac:cxnSpMkLst>
            <pc:docMk/>
            <pc:sldMk cId="1461724430" sldId="2076138241"/>
            <ac:cxnSpMk id="149" creationId="{6EF482CF-8B1F-BD9A-8875-BE8FA09C6384}"/>
          </ac:cxnSpMkLst>
        </pc:cxnChg>
        <pc:cxnChg chg="add mod">
          <ac:chgData name="Rachel Profitt" userId="33e63d03-b0ce-4cee-8a7f-3417702ed3c2" providerId="ADAL" clId="{752F4DE8-F1F5-4931-AB53-3E55AD4B5CB8}" dt="2023-03-06T17:12:00.941" v="871" actId="1038"/>
          <ac:cxnSpMkLst>
            <pc:docMk/>
            <pc:sldMk cId="1461724430" sldId="2076138241"/>
            <ac:cxnSpMk id="151" creationId="{7E865768-589D-B772-46E3-CB6903F304C4}"/>
          </ac:cxnSpMkLst>
        </pc:cxnChg>
        <pc:cxnChg chg="add del mod">
          <ac:chgData name="Rachel Profitt" userId="33e63d03-b0ce-4cee-8a7f-3417702ed3c2" providerId="ADAL" clId="{752F4DE8-F1F5-4931-AB53-3E55AD4B5CB8}" dt="2023-03-06T15:54:14.503" v="716" actId="478"/>
          <ac:cxnSpMkLst>
            <pc:docMk/>
            <pc:sldMk cId="1461724430" sldId="2076138241"/>
            <ac:cxnSpMk id="153" creationId="{0A445DCC-198F-AE94-010A-91F33DF6A083}"/>
          </ac:cxnSpMkLst>
        </pc:cxnChg>
        <pc:cxnChg chg="add del mod">
          <ac:chgData name="Rachel Profitt" userId="33e63d03-b0ce-4cee-8a7f-3417702ed3c2" providerId="ADAL" clId="{752F4DE8-F1F5-4931-AB53-3E55AD4B5CB8}" dt="2023-03-06T15:49:10.953" v="682" actId="478"/>
          <ac:cxnSpMkLst>
            <pc:docMk/>
            <pc:sldMk cId="1461724430" sldId="2076138241"/>
            <ac:cxnSpMk id="155" creationId="{942B7CB0-6C75-4FFB-A3B1-B44626610CFA}"/>
          </ac:cxnSpMkLst>
        </pc:cxnChg>
        <pc:cxnChg chg="add del mod">
          <ac:chgData name="Rachel Profitt" userId="33e63d03-b0ce-4cee-8a7f-3417702ed3c2" providerId="ADAL" clId="{752F4DE8-F1F5-4931-AB53-3E55AD4B5CB8}" dt="2023-03-06T15:49:53.064" v="689" actId="478"/>
          <ac:cxnSpMkLst>
            <pc:docMk/>
            <pc:sldMk cId="1461724430" sldId="2076138241"/>
            <ac:cxnSpMk id="157" creationId="{526907BD-CDB3-BF37-C462-E6968D19DB23}"/>
          </ac:cxnSpMkLst>
        </pc:cxnChg>
        <pc:cxnChg chg="add del mod">
          <ac:chgData name="Rachel Profitt" userId="33e63d03-b0ce-4cee-8a7f-3417702ed3c2" providerId="ADAL" clId="{752F4DE8-F1F5-4931-AB53-3E55AD4B5CB8}" dt="2023-03-06T17:58:44.329" v="1007" actId="478"/>
          <ac:cxnSpMkLst>
            <pc:docMk/>
            <pc:sldMk cId="1461724430" sldId="2076138241"/>
            <ac:cxnSpMk id="161" creationId="{F6F108C8-0ABD-BCE9-ECF1-AE60CCCE86B5}"/>
          </ac:cxnSpMkLst>
        </pc:cxnChg>
        <pc:cxnChg chg="add mod">
          <ac:chgData name="Rachel Profitt" userId="33e63d03-b0ce-4cee-8a7f-3417702ed3c2" providerId="ADAL" clId="{752F4DE8-F1F5-4931-AB53-3E55AD4B5CB8}" dt="2023-03-06T17:12:00.941" v="871" actId="1038"/>
          <ac:cxnSpMkLst>
            <pc:docMk/>
            <pc:sldMk cId="1461724430" sldId="2076138241"/>
            <ac:cxnSpMk id="163" creationId="{A74B18F5-11B3-0F1A-F246-09AAF8D3A15D}"/>
          </ac:cxnSpMkLst>
        </pc:cxnChg>
        <pc:cxnChg chg="add mod">
          <ac:chgData name="Rachel Profitt" userId="33e63d03-b0ce-4cee-8a7f-3417702ed3c2" providerId="ADAL" clId="{752F4DE8-F1F5-4931-AB53-3E55AD4B5CB8}" dt="2023-03-06T17:12:00.941" v="871" actId="1038"/>
          <ac:cxnSpMkLst>
            <pc:docMk/>
            <pc:sldMk cId="1461724430" sldId="2076138241"/>
            <ac:cxnSpMk id="167" creationId="{B9019994-C178-F49E-D7A5-B101A24201F8}"/>
          </ac:cxnSpMkLst>
        </pc:cxnChg>
        <pc:cxnChg chg="del mod">
          <ac:chgData name="Rachel Profitt" userId="33e63d03-b0ce-4cee-8a7f-3417702ed3c2" providerId="ADAL" clId="{752F4DE8-F1F5-4931-AB53-3E55AD4B5CB8}" dt="2023-03-06T15:29:27.909" v="173" actId="478"/>
          <ac:cxnSpMkLst>
            <pc:docMk/>
            <pc:sldMk cId="1461724430" sldId="2076138241"/>
            <ac:cxnSpMk id="168" creationId="{D2227DAB-9148-0FB0-9F32-612E1485DD3C}"/>
          </ac:cxnSpMkLst>
        </pc:cxnChg>
        <pc:cxnChg chg="del mod">
          <ac:chgData name="Rachel Profitt" userId="33e63d03-b0ce-4cee-8a7f-3417702ed3c2" providerId="ADAL" clId="{752F4DE8-F1F5-4931-AB53-3E55AD4B5CB8}" dt="2023-03-06T15:29:29.148" v="174" actId="478"/>
          <ac:cxnSpMkLst>
            <pc:docMk/>
            <pc:sldMk cId="1461724430" sldId="2076138241"/>
            <ac:cxnSpMk id="173" creationId="{09FC2C1C-4A35-222B-E90C-7A59990FA395}"/>
          </ac:cxnSpMkLst>
        </pc:cxnChg>
        <pc:cxnChg chg="add mod">
          <ac:chgData name="Rachel Profitt" userId="33e63d03-b0ce-4cee-8a7f-3417702ed3c2" providerId="ADAL" clId="{752F4DE8-F1F5-4931-AB53-3E55AD4B5CB8}" dt="2023-03-06T17:12:00.941" v="871" actId="1038"/>
          <ac:cxnSpMkLst>
            <pc:docMk/>
            <pc:sldMk cId="1461724430" sldId="2076138241"/>
            <ac:cxnSpMk id="174" creationId="{830A64A6-2AA3-E72C-698A-81F7764F7E22}"/>
          </ac:cxnSpMkLst>
        </pc:cxnChg>
        <pc:cxnChg chg="add mod">
          <ac:chgData name="Rachel Profitt" userId="33e63d03-b0ce-4cee-8a7f-3417702ed3c2" providerId="ADAL" clId="{752F4DE8-F1F5-4931-AB53-3E55AD4B5CB8}" dt="2023-03-06T17:12:00.941" v="871" actId="1038"/>
          <ac:cxnSpMkLst>
            <pc:docMk/>
            <pc:sldMk cId="1461724430" sldId="2076138241"/>
            <ac:cxnSpMk id="176" creationId="{72E22F98-B949-0E34-0264-AF231EBCA8BB}"/>
          </ac:cxnSpMkLst>
        </pc:cxnChg>
        <pc:cxnChg chg="del mod">
          <ac:chgData name="Rachel Profitt" userId="33e63d03-b0ce-4cee-8a7f-3417702ed3c2" providerId="ADAL" clId="{752F4DE8-F1F5-4931-AB53-3E55AD4B5CB8}" dt="2023-03-06T15:29:30.591" v="175" actId="478"/>
          <ac:cxnSpMkLst>
            <pc:docMk/>
            <pc:sldMk cId="1461724430" sldId="2076138241"/>
            <ac:cxnSpMk id="177" creationId="{E4313378-9E08-B61A-BEB6-BBC1839E2FA7}"/>
          </ac:cxnSpMkLst>
        </pc:cxnChg>
        <pc:cxnChg chg="add mod">
          <ac:chgData name="Rachel Profitt" userId="33e63d03-b0ce-4cee-8a7f-3417702ed3c2" providerId="ADAL" clId="{752F4DE8-F1F5-4931-AB53-3E55AD4B5CB8}" dt="2023-03-06T17:12:00.941" v="871" actId="1038"/>
          <ac:cxnSpMkLst>
            <pc:docMk/>
            <pc:sldMk cId="1461724430" sldId="2076138241"/>
            <ac:cxnSpMk id="181" creationId="{D761B89D-1BF2-C613-CF7E-20FBE7DF01AF}"/>
          </ac:cxnSpMkLst>
        </pc:cxnChg>
        <pc:cxnChg chg="add mod">
          <ac:chgData name="Rachel Profitt" userId="33e63d03-b0ce-4cee-8a7f-3417702ed3c2" providerId="ADAL" clId="{752F4DE8-F1F5-4931-AB53-3E55AD4B5CB8}" dt="2023-03-06T17:12:00.941" v="871" actId="1038"/>
          <ac:cxnSpMkLst>
            <pc:docMk/>
            <pc:sldMk cId="1461724430" sldId="2076138241"/>
            <ac:cxnSpMk id="183" creationId="{122C883D-6676-1B7E-31D1-13F5DCBC6B87}"/>
          </ac:cxnSpMkLst>
        </pc:cxnChg>
        <pc:cxnChg chg="del mod">
          <ac:chgData name="Rachel Profitt" userId="33e63d03-b0ce-4cee-8a7f-3417702ed3c2" providerId="ADAL" clId="{752F4DE8-F1F5-4931-AB53-3E55AD4B5CB8}" dt="2023-03-06T15:29:32.922" v="178" actId="478"/>
          <ac:cxnSpMkLst>
            <pc:docMk/>
            <pc:sldMk cId="1461724430" sldId="2076138241"/>
            <ac:cxnSpMk id="184" creationId="{710709F8-9EAA-B3D1-C20A-9382A2D6288B}"/>
          </ac:cxnSpMkLst>
        </pc:cxnChg>
        <pc:cxnChg chg="add mod">
          <ac:chgData name="Rachel Profitt" userId="33e63d03-b0ce-4cee-8a7f-3417702ed3c2" providerId="ADAL" clId="{752F4DE8-F1F5-4931-AB53-3E55AD4B5CB8}" dt="2023-03-06T17:12:00.941" v="871" actId="1038"/>
          <ac:cxnSpMkLst>
            <pc:docMk/>
            <pc:sldMk cId="1461724430" sldId="2076138241"/>
            <ac:cxnSpMk id="186" creationId="{CC5D1C6C-60FF-1BFD-FFD6-DF1A3F531242}"/>
          </ac:cxnSpMkLst>
        </pc:cxnChg>
        <pc:cxnChg chg="del mod">
          <ac:chgData name="Rachel Profitt" userId="33e63d03-b0ce-4cee-8a7f-3417702ed3c2" providerId="ADAL" clId="{752F4DE8-F1F5-4931-AB53-3E55AD4B5CB8}" dt="2023-03-06T15:29:31.530" v="176" actId="478"/>
          <ac:cxnSpMkLst>
            <pc:docMk/>
            <pc:sldMk cId="1461724430" sldId="2076138241"/>
            <ac:cxnSpMk id="188" creationId="{02ECE507-10BA-879B-3081-E01CA9541FC8}"/>
          </ac:cxnSpMkLst>
        </pc:cxnChg>
        <pc:cxnChg chg="add mod">
          <ac:chgData name="Rachel Profitt" userId="33e63d03-b0ce-4cee-8a7f-3417702ed3c2" providerId="ADAL" clId="{752F4DE8-F1F5-4931-AB53-3E55AD4B5CB8}" dt="2023-03-06T17:12:00.941" v="871" actId="1038"/>
          <ac:cxnSpMkLst>
            <pc:docMk/>
            <pc:sldMk cId="1461724430" sldId="2076138241"/>
            <ac:cxnSpMk id="189" creationId="{45E875D4-6EF6-F277-2DC4-090B7F6B95EE}"/>
          </ac:cxnSpMkLst>
        </pc:cxnChg>
        <pc:cxnChg chg="del mod">
          <ac:chgData name="Rachel Profitt" userId="33e63d03-b0ce-4cee-8a7f-3417702ed3c2" providerId="ADAL" clId="{752F4DE8-F1F5-4931-AB53-3E55AD4B5CB8}" dt="2023-03-06T15:29:32.249" v="177" actId="478"/>
          <ac:cxnSpMkLst>
            <pc:docMk/>
            <pc:sldMk cId="1461724430" sldId="2076138241"/>
            <ac:cxnSpMk id="192" creationId="{95C696DE-C71C-D752-1966-524AE81D5CB0}"/>
          </ac:cxnSpMkLst>
        </pc:cxnChg>
        <pc:cxnChg chg="add del mod">
          <ac:chgData name="Rachel Profitt" userId="33e63d03-b0ce-4cee-8a7f-3417702ed3c2" providerId="ADAL" clId="{752F4DE8-F1F5-4931-AB53-3E55AD4B5CB8}" dt="2023-03-06T15:59:39.809" v="781" actId="478"/>
          <ac:cxnSpMkLst>
            <pc:docMk/>
            <pc:sldMk cId="1461724430" sldId="2076138241"/>
            <ac:cxnSpMk id="197" creationId="{247A83F2-10D6-4CBE-5461-51E57DF8F68A}"/>
          </ac:cxnSpMkLst>
        </pc:cxnChg>
        <pc:cxnChg chg="add mod">
          <ac:chgData name="Rachel Profitt" userId="33e63d03-b0ce-4cee-8a7f-3417702ed3c2" providerId="ADAL" clId="{752F4DE8-F1F5-4931-AB53-3E55AD4B5CB8}" dt="2023-03-06T17:13:17.441" v="884" actId="13822"/>
          <ac:cxnSpMkLst>
            <pc:docMk/>
            <pc:sldMk cId="1461724430" sldId="2076138241"/>
            <ac:cxnSpMk id="202" creationId="{5C82A76D-ACDD-EF92-6E7C-92063F574F58}"/>
          </ac:cxnSpMkLst>
        </pc:cxnChg>
        <pc:cxnChg chg="add del mod">
          <ac:chgData name="Rachel Profitt" userId="33e63d03-b0ce-4cee-8a7f-3417702ed3c2" providerId="ADAL" clId="{752F4DE8-F1F5-4931-AB53-3E55AD4B5CB8}" dt="2023-03-06T15:58:55.385" v="769" actId="478"/>
          <ac:cxnSpMkLst>
            <pc:docMk/>
            <pc:sldMk cId="1461724430" sldId="2076138241"/>
            <ac:cxnSpMk id="204" creationId="{4292B3E9-9726-C93A-1A9E-9B697AA22EA9}"/>
          </ac:cxnSpMkLst>
        </pc:cxnChg>
        <pc:cxnChg chg="add mod">
          <ac:chgData name="Rachel Profitt" userId="33e63d03-b0ce-4cee-8a7f-3417702ed3c2" providerId="ADAL" clId="{752F4DE8-F1F5-4931-AB53-3E55AD4B5CB8}" dt="2023-03-06T17:13:17.441" v="884" actId="13822"/>
          <ac:cxnSpMkLst>
            <pc:docMk/>
            <pc:sldMk cId="1461724430" sldId="2076138241"/>
            <ac:cxnSpMk id="213" creationId="{67ADD925-9AB5-5F47-D338-0228131D2C65}"/>
          </ac:cxnSpMkLst>
        </pc:cxnChg>
        <pc:cxnChg chg="add mod">
          <ac:chgData name="Rachel Profitt" userId="33e63d03-b0ce-4cee-8a7f-3417702ed3c2" providerId="ADAL" clId="{752F4DE8-F1F5-4931-AB53-3E55AD4B5CB8}" dt="2023-03-06T17:13:17.441" v="884" actId="13822"/>
          <ac:cxnSpMkLst>
            <pc:docMk/>
            <pc:sldMk cId="1461724430" sldId="2076138241"/>
            <ac:cxnSpMk id="215" creationId="{9464F935-5020-0F4B-54EC-135A1C898A6F}"/>
          </ac:cxnSpMkLst>
        </pc:cxnChg>
        <pc:cxnChg chg="add mod">
          <ac:chgData name="Rachel Profitt" userId="33e63d03-b0ce-4cee-8a7f-3417702ed3c2" providerId="ADAL" clId="{752F4DE8-F1F5-4931-AB53-3E55AD4B5CB8}" dt="2023-03-06T17:13:17.441" v="884" actId="13822"/>
          <ac:cxnSpMkLst>
            <pc:docMk/>
            <pc:sldMk cId="1461724430" sldId="2076138241"/>
            <ac:cxnSpMk id="218" creationId="{0EB79C35-F24B-92E7-1DF3-CCE89D296D54}"/>
          </ac:cxnSpMkLst>
        </pc:cxnChg>
        <pc:cxnChg chg="del mod">
          <ac:chgData name="Rachel Profitt" userId="33e63d03-b0ce-4cee-8a7f-3417702ed3c2" providerId="ADAL" clId="{752F4DE8-F1F5-4931-AB53-3E55AD4B5CB8}" dt="2023-03-06T15:30:04.641" v="190" actId="478"/>
          <ac:cxnSpMkLst>
            <pc:docMk/>
            <pc:sldMk cId="1461724430" sldId="2076138241"/>
            <ac:cxnSpMk id="223" creationId="{B85B3DE8-A85E-4DF8-0BDA-6BB51471C676}"/>
          </ac:cxnSpMkLst>
        </pc:cxnChg>
        <pc:cxnChg chg="del mod">
          <ac:chgData name="Rachel Profitt" userId="33e63d03-b0ce-4cee-8a7f-3417702ed3c2" providerId="ADAL" clId="{752F4DE8-F1F5-4931-AB53-3E55AD4B5CB8}" dt="2023-03-06T15:30:02.873" v="189" actId="478"/>
          <ac:cxnSpMkLst>
            <pc:docMk/>
            <pc:sldMk cId="1461724430" sldId="2076138241"/>
            <ac:cxnSpMk id="226" creationId="{A8FC4DFB-E8C5-D6B7-4DDE-586B29DA8E6D}"/>
          </ac:cxnSpMkLst>
        </pc:cxnChg>
        <pc:cxnChg chg="del mod">
          <ac:chgData name="Rachel Profitt" userId="33e63d03-b0ce-4cee-8a7f-3417702ed3c2" providerId="ADAL" clId="{752F4DE8-F1F5-4931-AB53-3E55AD4B5CB8}" dt="2023-03-06T15:29:14.861" v="169" actId="478"/>
          <ac:cxnSpMkLst>
            <pc:docMk/>
            <pc:sldMk cId="1461724430" sldId="2076138241"/>
            <ac:cxnSpMk id="229" creationId="{F0E92CAB-061E-4292-4677-ACFEB0709536}"/>
          </ac:cxnSpMkLst>
        </pc:cxnChg>
        <pc:cxnChg chg="del mod">
          <ac:chgData name="Rachel Profitt" userId="33e63d03-b0ce-4cee-8a7f-3417702ed3c2" providerId="ADAL" clId="{752F4DE8-F1F5-4931-AB53-3E55AD4B5CB8}" dt="2023-03-06T15:28:56.924" v="159" actId="478"/>
          <ac:cxnSpMkLst>
            <pc:docMk/>
            <pc:sldMk cId="1461724430" sldId="2076138241"/>
            <ac:cxnSpMk id="232" creationId="{5B28543F-BFF0-068B-0147-62C8987822C5}"/>
          </ac:cxnSpMkLst>
        </pc:cxnChg>
        <pc:cxnChg chg="add mod">
          <ac:chgData name="Rachel Profitt" userId="33e63d03-b0ce-4cee-8a7f-3417702ed3c2" providerId="ADAL" clId="{752F4DE8-F1F5-4931-AB53-3E55AD4B5CB8}" dt="2023-03-06T17:12:00.941" v="871" actId="1038"/>
          <ac:cxnSpMkLst>
            <pc:docMk/>
            <pc:sldMk cId="1461724430" sldId="2076138241"/>
            <ac:cxnSpMk id="233" creationId="{A9FC374A-9325-DF92-02CC-8B53B59D67C8}"/>
          </ac:cxnSpMkLst>
        </pc:cxnChg>
        <pc:cxnChg chg="add mod">
          <ac:chgData name="Rachel Profitt" userId="33e63d03-b0ce-4cee-8a7f-3417702ed3c2" providerId="ADAL" clId="{752F4DE8-F1F5-4931-AB53-3E55AD4B5CB8}" dt="2023-03-06T17:12:00.941" v="871" actId="1038"/>
          <ac:cxnSpMkLst>
            <pc:docMk/>
            <pc:sldMk cId="1461724430" sldId="2076138241"/>
            <ac:cxnSpMk id="236" creationId="{58D90F59-8A4B-720C-3A19-AD39A647AEB6}"/>
          </ac:cxnSpMkLst>
        </pc:cxnChg>
        <pc:cxnChg chg="add mod">
          <ac:chgData name="Rachel Profitt" userId="33e63d03-b0ce-4cee-8a7f-3417702ed3c2" providerId="ADAL" clId="{752F4DE8-F1F5-4931-AB53-3E55AD4B5CB8}" dt="2023-03-06T17:12:00.941" v="871" actId="1038"/>
          <ac:cxnSpMkLst>
            <pc:docMk/>
            <pc:sldMk cId="1461724430" sldId="2076138241"/>
            <ac:cxnSpMk id="238" creationId="{4A83070F-766A-DF07-9752-1C632A6D12C6}"/>
          </ac:cxnSpMkLst>
        </pc:cxnChg>
        <pc:cxnChg chg="add mod">
          <ac:chgData name="Rachel Profitt" userId="33e63d03-b0ce-4cee-8a7f-3417702ed3c2" providerId="ADAL" clId="{752F4DE8-F1F5-4931-AB53-3E55AD4B5CB8}" dt="2023-03-06T17:12:00.941" v="871" actId="1038"/>
          <ac:cxnSpMkLst>
            <pc:docMk/>
            <pc:sldMk cId="1461724430" sldId="2076138241"/>
            <ac:cxnSpMk id="243" creationId="{980BF8B4-CF13-8ECB-5135-87AE6BF15102}"/>
          </ac:cxnSpMkLst>
        </pc:cxnChg>
        <pc:cxnChg chg="add mod">
          <ac:chgData name="Rachel Profitt" userId="33e63d03-b0ce-4cee-8a7f-3417702ed3c2" providerId="ADAL" clId="{752F4DE8-F1F5-4931-AB53-3E55AD4B5CB8}" dt="2023-03-06T17:12:00.941" v="871" actId="1038"/>
          <ac:cxnSpMkLst>
            <pc:docMk/>
            <pc:sldMk cId="1461724430" sldId="2076138241"/>
            <ac:cxnSpMk id="245" creationId="{7ACE76EF-3837-07C4-818A-2CE8F9D504D5}"/>
          </ac:cxnSpMkLst>
        </pc:cxnChg>
        <pc:cxnChg chg="add mod">
          <ac:chgData name="Rachel Profitt" userId="33e63d03-b0ce-4cee-8a7f-3417702ed3c2" providerId="ADAL" clId="{752F4DE8-F1F5-4931-AB53-3E55AD4B5CB8}" dt="2023-03-06T17:13:17.441" v="884" actId="13822"/>
          <ac:cxnSpMkLst>
            <pc:docMk/>
            <pc:sldMk cId="1461724430" sldId="2076138241"/>
            <ac:cxnSpMk id="253" creationId="{DCE1E051-6520-6924-E2FE-5BCC83331E59}"/>
          </ac:cxnSpMkLst>
        </pc:cxnChg>
        <pc:cxnChg chg="add mod">
          <ac:chgData name="Rachel Profitt" userId="33e63d03-b0ce-4cee-8a7f-3417702ed3c2" providerId="ADAL" clId="{752F4DE8-F1F5-4931-AB53-3E55AD4B5CB8}" dt="2023-03-06T17:12:00.941" v="871" actId="1038"/>
          <ac:cxnSpMkLst>
            <pc:docMk/>
            <pc:sldMk cId="1461724430" sldId="2076138241"/>
            <ac:cxnSpMk id="257" creationId="{F77B2037-4111-6637-8391-218DF6CCE790}"/>
          </ac:cxnSpMkLst>
        </pc:cxnChg>
        <pc:cxnChg chg="add mod">
          <ac:chgData name="Rachel Profitt" userId="33e63d03-b0ce-4cee-8a7f-3417702ed3c2" providerId="ADAL" clId="{752F4DE8-F1F5-4931-AB53-3E55AD4B5CB8}" dt="2023-03-06T17:13:17.441" v="884" actId="13822"/>
          <ac:cxnSpMkLst>
            <pc:docMk/>
            <pc:sldMk cId="1461724430" sldId="2076138241"/>
            <ac:cxnSpMk id="260" creationId="{8F77DC3A-CECA-D5B2-AC34-AE59E65B8FB9}"/>
          </ac:cxnSpMkLst>
        </pc:cxnChg>
        <pc:cxnChg chg="add mod">
          <ac:chgData name="Rachel Profitt" userId="33e63d03-b0ce-4cee-8a7f-3417702ed3c2" providerId="ADAL" clId="{752F4DE8-F1F5-4931-AB53-3E55AD4B5CB8}" dt="2023-03-06T17:13:17.441" v="884" actId="13822"/>
          <ac:cxnSpMkLst>
            <pc:docMk/>
            <pc:sldMk cId="1461724430" sldId="2076138241"/>
            <ac:cxnSpMk id="262" creationId="{5F0A86B9-B1CA-9E7E-3A7E-F653EC16459E}"/>
          </ac:cxnSpMkLst>
        </pc:cxnChg>
        <pc:cxnChg chg="add mod">
          <ac:chgData name="Rachel Profitt" userId="33e63d03-b0ce-4cee-8a7f-3417702ed3c2" providerId="ADAL" clId="{752F4DE8-F1F5-4931-AB53-3E55AD4B5CB8}" dt="2023-03-06T17:13:17.441" v="884" actId="13822"/>
          <ac:cxnSpMkLst>
            <pc:docMk/>
            <pc:sldMk cId="1461724430" sldId="2076138241"/>
            <ac:cxnSpMk id="266" creationId="{AA759C00-45F3-1AEA-F579-1FB820FB43A5}"/>
          </ac:cxnSpMkLst>
        </pc:cxnChg>
        <pc:cxnChg chg="add mod">
          <ac:chgData name="Rachel Profitt" userId="33e63d03-b0ce-4cee-8a7f-3417702ed3c2" providerId="ADAL" clId="{752F4DE8-F1F5-4931-AB53-3E55AD4B5CB8}" dt="2023-03-06T17:13:17.441" v="884" actId="13822"/>
          <ac:cxnSpMkLst>
            <pc:docMk/>
            <pc:sldMk cId="1461724430" sldId="2076138241"/>
            <ac:cxnSpMk id="268" creationId="{411BBFF0-3878-44F2-AD8E-0698BE6237B0}"/>
          </ac:cxnSpMkLst>
        </pc:cxnChg>
        <pc:cxnChg chg="add mod">
          <ac:chgData name="Rachel Profitt" userId="33e63d03-b0ce-4cee-8a7f-3417702ed3c2" providerId="ADAL" clId="{752F4DE8-F1F5-4931-AB53-3E55AD4B5CB8}" dt="2023-03-06T17:13:17.441" v="884" actId="13822"/>
          <ac:cxnSpMkLst>
            <pc:docMk/>
            <pc:sldMk cId="1461724430" sldId="2076138241"/>
            <ac:cxnSpMk id="272" creationId="{B2E33B25-E8BF-F3B5-EECE-7169B565AFC0}"/>
          </ac:cxnSpMkLst>
        </pc:cxnChg>
        <pc:cxnChg chg="add mod">
          <ac:chgData name="Rachel Profitt" userId="33e63d03-b0ce-4cee-8a7f-3417702ed3c2" providerId="ADAL" clId="{752F4DE8-F1F5-4931-AB53-3E55AD4B5CB8}" dt="2023-03-06T17:44:23.688" v="988" actId="14100"/>
          <ac:cxnSpMkLst>
            <pc:docMk/>
            <pc:sldMk cId="1461724430" sldId="2076138241"/>
            <ac:cxnSpMk id="274" creationId="{6986B72F-99C4-9FF6-4D62-A137D1FCAA7B}"/>
          </ac:cxnSpMkLst>
        </pc:cxn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3-06T16:11:36.036" v="841"/>
              <pc2:cmMkLst xmlns:pc2="http://schemas.microsoft.com/office/powerpoint/2019/9/main/command">
                <pc:docMk/>
                <pc:sldMk cId="1461724430" sldId="2076138241"/>
                <pc2:cmMk id="{25C9D546-2DBA-495E-85D7-E3E518DFC976}"/>
              </pc2:cmMkLst>
            </pc226:cmChg>
          </p:ext>
        </pc:extLst>
      </pc:sldChg>
      <pc:sldChg chg="modSp delCm">
        <pc:chgData name="Rachel Profitt" userId="33e63d03-b0ce-4cee-8a7f-3417702ed3c2" providerId="ADAL" clId="{752F4DE8-F1F5-4931-AB53-3E55AD4B5CB8}" dt="2023-03-06T17:41:38.211" v="985" actId="5736"/>
        <pc:sldMkLst>
          <pc:docMk/>
          <pc:sldMk cId="1271451233" sldId="2076138244"/>
        </pc:sldMkLst>
        <pc:graphicFrameChg chg="mod">
          <ac:chgData name="Rachel Profitt" userId="33e63d03-b0ce-4cee-8a7f-3417702ed3c2" providerId="ADAL" clId="{752F4DE8-F1F5-4931-AB53-3E55AD4B5CB8}" dt="2023-03-06T17:41:38.211" v="985" actId="5736"/>
          <ac:graphicFrameMkLst>
            <pc:docMk/>
            <pc:sldMk cId="1271451233" sldId="2076138244"/>
            <ac:graphicFrameMk id="2" creationId="{BB00BB58-6378-5751-7743-7F0F64512170}"/>
          </ac:graphicFrameMkLst>
        </pc:graphicFrame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3-06T16:11:40.740" v="842"/>
              <pc2:cmMkLst xmlns:pc2="http://schemas.microsoft.com/office/powerpoint/2019/9/main/command">
                <pc:docMk/>
                <pc:sldMk cId="1271451233" sldId="2076138244"/>
                <pc2:cmMk id="{BC319AD1-861D-42F3-B349-18B408525F0E}"/>
              </pc2:cmMkLst>
            </pc226:cmChg>
          </p:ext>
        </pc:ext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dirty="0"/>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dirty="0"/>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C7EFBDD3-5294-4D47-8846-A08B71D4A8CC}">
      <dgm:prSet phldrT="[Text]"/>
      <dgm:spPr/>
      <dgm:t>
        <a:bodyPr/>
        <a:lstStyle/>
        <a:p>
          <a:r>
            <a:rPr lang="en-US" dirty="0"/>
            <a:t>Acquire to dispose</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4AEDEB9E-5A50-48B9-A54A-F4BCDCC49FFA}">
      <dgm:prSet phldrT="[Text]"/>
      <dgm:spPr/>
      <dgm:t>
        <a:bodyPr/>
        <a:lstStyle/>
        <a:p>
          <a:r>
            <a:rPr lang="en-US"/>
            <a:t>Plan and budget assets</a:t>
          </a:r>
        </a:p>
      </dgm:t>
    </dgm:pt>
    <dgm:pt modelId="{D2EBB928-A3A6-44C5-B1BB-C881A0F574B4}" type="parTrans" cxnId="{85461039-A739-4D60-85F6-C258F0CCF1B8}">
      <dgm:prSet/>
      <dgm:spPr/>
      <dgm:t>
        <a:bodyPr/>
        <a:lstStyle/>
        <a:p>
          <a:endParaRPr lang="en-US"/>
        </a:p>
      </dgm:t>
    </dgm:pt>
    <dgm:pt modelId="{D9BB36AE-393F-4C49-A863-C6EA324334FD}" type="sibTrans" cxnId="{85461039-A739-4D60-85F6-C258F0CCF1B8}">
      <dgm:prSet/>
      <dgm:spPr/>
      <dgm:t>
        <a:bodyPr/>
        <a:lstStyle/>
        <a:p>
          <a:endParaRPr lang="en-US"/>
        </a:p>
      </dgm:t>
    </dgm:pt>
    <dgm:pt modelId="{1863454F-765B-4868-B9AC-1D6547218824}">
      <dgm:prSet phldrT="[Text]"/>
      <dgm:spPr/>
      <dgm:t>
        <a:bodyPr/>
        <a:lstStyle/>
        <a:p>
          <a:r>
            <a:rPr lang="en-US" dirty="0"/>
            <a:t>Acquire assets</a:t>
          </a:r>
        </a:p>
      </dgm:t>
    </dgm:pt>
    <dgm:pt modelId="{573F5B76-681D-4BDD-87E5-313701D934A4}" type="parTrans" cxnId="{1BAB95CC-17F9-4DE6-A0F1-484432DE7A64}">
      <dgm:prSet/>
      <dgm:spPr/>
      <dgm:t>
        <a:bodyPr/>
        <a:lstStyle/>
        <a:p>
          <a:endParaRPr lang="en-US"/>
        </a:p>
      </dgm:t>
    </dgm:pt>
    <dgm:pt modelId="{DD9675F1-57EA-424B-8255-DC3552EC3950}" type="sibTrans" cxnId="{1BAB95CC-17F9-4DE6-A0F1-484432DE7A64}">
      <dgm:prSet/>
      <dgm:spPr/>
      <dgm:t>
        <a:bodyPr/>
        <a:lstStyle/>
        <a:p>
          <a:endParaRPr lang="en-US"/>
        </a:p>
      </dgm:t>
    </dgm:pt>
    <dgm:pt modelId="{D113DD07-8750-4A4F-83EA-0389E4597A92}">
      <dgm:prSet phldrT="[Text]"/>
      <dgm:spPr/>
      <dgm:t>
        <a:bodyPr/>
        <a:lstStyle/>
        <a:p>
          <a:r>
            <a:rPr lang="en-US" dirty="0"/>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0FB46C34-AC91-40AC-9B8D-71340D6E9FF9}">
      <dgm:prSet phldrT="[Text]"/>
      <dgm:spPr/>
      <dgm:t>
        <a:bodyPr/>
        <a:lstStyle/>
        <a:p>
          <a:r>
            <a:rPr lang="en-US" dirty="0"/>
            <a:t>Record to report</a:t>
          </a:r>
        </a:p>
      </dgm:t>
    </dgm:pt>
    <dgm:pt modelId="{B73C4CD8-B6F9-4DF0-9452-603BED07FEA3}" type="parTrans" cxnId="{57B1496E-F026-4811-B87D-3E666804D5EB}">
      <dgm:prSet/>
      <dgm:spPr/>
      <dgm:t>
        <a:bodyPr/>
        <a:lstStyle/>
        <a:p>
          <a:endParaRPr lang="en-US"/>
        </a:p>
      </dgm:t>
    </dgm:pt>
    <dgm:pt modelId="{EC273783-7911-4642-B9C1-C0648F95489B}" type="sibTrans" cxnId="{57B1496E-F026-4811-B87D-3E666804D5EB}">
      <dgm:prSet/>
      <dgm:spPr/>
      <dgm:t>
        <a:bodyPr/>
        <a:lstStyle/>
        <a:p>
          <a:endParaRPr lang="en-US"/>
        </a:p>
      </dgm:t>
    </dgm:pt>
    <dgm:pt modelId="{C8B457AF-9131-4C98-A272-8DED83CF6BBF}">
      <dgm:prSet phldrT="[Text]"/>
      <dgm:spPr/>
      <dgm:t>
        <a:bodyPr/>
        <a:lstStyle/>
        <a:p>
          <a:r>
            <a:rPr lang="en-US" dirty="0"/>
            <a:t>Hire to retire</a:t>
          </a:r>
        </a:p>
      </dgm:t>
    </dgm:pt>
    <dgm:pt modelId="{A3A6329E-EFA1-4FFE-900D-8CAFF113B870}" type="parTrans" cxnId="{359C3BE3-F266-4F55-9927-EA1A6E10BC3D}">
      <dgm:prSet/>
      <dgm:spPr/>
      <dgm:t>
        <a:bodyPr/>
        <a:lstStyle/>
        <a:p>
          <a:endParaRPr lang="en-US"/>
        </a:p>
      </dgm:t>
    </dgm:pt>
    <dgm:pt modelId="{8EB684D6-2289-4C5C-B2DC-5CD70B57D053}" type="sibTrans" cxnId="{359C3BE3-F266-4F55-9927-EA1A6E10BC3D}">
      <dgm:prSet/>
      <dgm:spPr/>
      <dgm:t>
        <a:bodyPr/>
        <a:lstStyle/>
        <a:p>
          <a:endParaRPr lang="en-US"/>
        </a:p>
      </dgm:t>
    </dgm:pt>
    <dgm:pt modelId="{DB0A84AC-ABC9-4B91-B1AA-291B3B3B3DF3}">
      <dgm:prSet phldrT="[Text]"/>
      <dgm:spPr/>
      <dgm:t>
        <a:bodyPr/>
        <a:lstStyle/>
        <a:p>
          <a:r>
            <a:rPr lang="en-US" dirty="0"/>
            <a:t>Inventory to deliver</a:t>
          </a:r>
        </a:p>
      </dgm:t>
    </dgm:pt>
    <dgm:pt modelId="{74118904-7B09-475C-AC79-4DABFED6B33A}" type="parTrans" cxnId="{FCEBFF05-8B66-4F0B-8901-67443F4F9B0E}">
      <dgm:prSet/>
      <dgm:spPr/>
      <dgm:t>
        <a:bodyPr/>
        <a:lstStyle/>
        <a:p>
          <a:endParaRPr lang="en-US"/>
        </a:p>
      </dgm:t>
    </dgm:pt>
    <dgm:pt modelId="{977B4A42-648F-4B3D-9361-C95F360C09E2}" type="sibTrans" cxnId="{FCEBFF05-8B66-4F0B-8901-67443F4F9B0E}">
      <dgm:prSet/>
      <dgm:spPr/>
      <dgm:t>
        <a:bodyPr/>
        <a:lstStyle/>
        <a:p>
          <a:endParaRPr lang="en-US"/>
        </a:p>
      </dgm:t>
    </dgm:pt>
    <dgm:pt modelId="{AEDB532E-1A83-4873-9835-95C0DF44352C}">
      <dgm:prSet phldrT="[Text]"/>
      <dgm:spPr/>
      <dgm:t>
        <a:bodyPr/>
        <a:lstStyle/>
        <a:p>
          <a:r>
            <a:rPr lang="en-US"/>
            <a:t>Manage internal assets</a:t>
          </a:r>
        </a:p>
      </dgm:t>
    </dgm:pt>
    <dgm:pt modelId="{103D678B-EEFF-493B-9DAF-9C1E05CC9289}" type="parTrans" cxnId="{2C145E6F-0935-4A9C-AE89-DE33C4779624}">
      <dgm:prSet/>
      <dgm:spPr/>
      <dgm:t>
        <a:bodyPr/>
        <a:lstStyle/>
        <a:p>
          <a:endParaRPr lang="en-US"/>
        </a:p>
      </dgm:t>
    </dgm:pt>
    <dgm:pt modelId="{6D262A8A-CA7F-4C52-9B87-B0417D1E3DF0}" type="sibTrans" cxnId="{2C145E6F-0935-4A9C-AE89-DE33C4779624}">
      <dgm:prSet/>
      <dgm:spPr/>
      <dgm:t>
        <a:bodyPr/>
        <a:lstStyle/>
        <a:p>
          <a:endParaRPr lang="en-US"/>
        </a:p>
      </dgm:t>
    </dgm:pt>
    <dgm:pt modelId="{BFA2E772-3CE0-4E36-811E-6A1E5164C217}">
      <dgm:prSet phldrT="[Text]"/>
      <dgm:spPr/>
      <dgm:t>
        <a:bodyPr/>
        <a:lstStyle/>
        <a:p>
          <a:r>
            <a:rPr lang="en-US" dirty="0"/>
            <a:t>Retire and dispose of assets</a:t>
          </a:r>
        </a:p>
      </dgm:t>
    </dgm:pt>
    <dgm:pt modelId="{B84F5503-9003-44E8-BD06-68080E65654F}" type="parTrans" cxnId="{2381C369-AF75-4681-B421-FEB9F663FAC3}">
      <dgm:prSet/>
      <dgm:spPr/>
      <dgm:t>
        <a:bodyPr/>
        <a:lstStyle/>
        <a:p>
          <a:endParaRPr lang="en-US"/>
        </a:p>
      </dgm:t>
    </dgm:pt>
    <dgm:pt modelId="{D17F0B34-030A-45A4-8918-8A6D0468E0F1}" type="sibTrans" cxnId="{2381C369-AF75-4681-B421-FEB9F663FAC3}">
      <dgm:prSet/>
      <dgm:spPr/>
      <dgm:t>
        <a:bodyPr/>
        <a:lstStyle/>
        <a:p>
          <a:endParaRPr lang="en-US"/>
        </a:p>
      </dgm:t>
    </dgm:pt>
    <dgm:pt modelId="{391DF054-A7BD-4DC7-956C-AF645108DA5B}">
      <dgm:prSet phldrT="[Text]"/>
      <dgm:spPr/>
      <dgm:t>
        <a:bodyPr/>
        <a:lstStyle/>
        <a:p>
          <a:r>
            <a:rPr lang="en-US"/>
            <a:t>Manage and report on asset financials</a:t>
          </a:r>
        </a:p>
      </dgm:t>
    </dgm:pt>
    <dgm:pt modelId="{FB50C5F1-3660-4CB2-8AD1-1390A09CE260}" type="parTrans" cxnId="{A928FF36-69AF-4DD7-87D7-C4CD7ECE678C}">
      <dgm:prSet/>
      <dgm:spPr/>
      <dgm:t>
        <a:bodyPr/>
        <a:lstStyle/>
        <a:p>
          <a:endParaRPr lang="en-US"/>
        </a:p>
      </dgm:t>
    </dgm:pt>
    <dgm:pt modelId="{A2078575-02BC-4665-8FDF-06C9CED1D0AD}" type="sibTrans" cxnId="{A928FF36-69AF-4DD7-87D7-C4CD7ECE678C}">
      <dgm:prSet/>
      <dgm:spPr/>
      <dgm:t>
        <a:bodyPr/>
        <a:lstStyle/>
        <a:p>
          <a:endParaRPr lang="en-US"/>
        </a:p>
      </dgm:t>
    </dgm:pt>
    <dgm:pt modelId="{49FC36E5-32E7-4FF5-A0E0-C046D1F878E6}">
      <dgm:prSet phldrT="[Text]"/>
      <dgm:spPr/>
      <dgm:t>
        <a:bodyPr/>
        <a:lstStyle/>
        <a:p>
          <a:r>
            <a:rPr lang="en-US" dirty="0"/>
            <a:t>Maintain and repair internal assets</a:t>
          </a:r>
        </a:p>
      </dgm:t>
    </dgm:pt>
    <dgm:pt modelId="{0DF096B8-8F3B-427E-AC00-914974BC2D4B}" type="parTrans" cxnId="{498CC821-6FF4-453E-B056-AA1428907720}">
      <dgm:prSet/>
      <dgm:spPr/>
      <dgm:t>
        <a:bodyPr/>
        <a:lstStyle/>
        <a:p>
          <a:endParaRPr lang="en-US"/>
        </a:p>
      </dgm:t>
    </dgm:pt>
    <dgm:pt modelId="{461DE54B-28E5-4609-8734-BAC9035EAF03}" type="sibTrans" cxnId="{498CC821-6FF4-453E-B056-AA1428907720}">
      <dgm:prSet/>
      <dgm:spPr/>
      <dgm:t>
        <a:bodyPr/>
        <a:lstStyle/>
        <a:p>
          <a:endParaRPr lang="en-US"/>
        </a:p>
      </dgm:t>
    </dgm:pt>
    <dgm:pt modelId="{58708C1D-948C-48C7-AB7C-CBF4CEF1F0CD}">
      <dgm:prSet phldrT="[Text]"/>
      <dgm:spPr/>
      <dgm:t>
        <a:bodyPr/>
        <a:lstStyle/>
        <a:p>
          <a:r>
            <a:rPr lang="en-US" dirty="0"/>
            <a:t>Project to profit</a:t>
          </a:r>
        </a:p>
      </dgm:t>
    </dgm:pt>
    <dgm:pt modelId="{2AFCE4D2-8156-4B00-8C46-0D90936224E6}" type="parTrans" cxnId="{345478AC-5A20-45CC-A426-4968E47E4DF3}">
      <dgm:prSet/>
      <dgm:spPr/>
      <dgm:t>
        <a:bodyPr/>
        <a:lstStyle/>
        <a:p>
          <a:endParaRPr lang="en-US"/>
        </a:p>
      </dgm:t>
    </dgm:pt>
    <dgm:pt modelId="{3553221E-06E2-4A42-BD3B-207FF9304634}" type="sibTrans" cxnId="{345478AC-5A20-45CC-A426-4968E47E4DF3}">
      <dgm:prSet/>
      <dgm:spPr/>
      <dgm:t>
        <a:bodyPr/>
        <a:lstStyle/>
        <a:p>
          <a:endParaRPr lang="en-US"/>
        </a:p>
      </dgm:t>
    </dgm:pt>
    <dgm:pt modelId="{250218E2-BB26-42A4-8202-B665CE85A7A0}">
      <dgm:prSet phldrT="[Text]"/>
      <dgm:spPr/>
      <dgm:t>
        <a:bodyPr/>
        <a:lstStyle/>
        <a:p>
          <a:r>
            <a:rPr lang="en-US" dirty="0"/>
            <a:t>Case to resolution</a:t>
          </a:r>
        </a:p>
      </dgm:t>
    </dgm:pt>
    <dgm:pt modelId="{4CC5640A-E89A-4678-8C6E-36A97154D019}" type="parTrans" cxnId="{526C8E62-1FCA-4990-BAC0-453B51760EE4}">
      <dgm:prSet/>
      <dgm:spPr/>
      <dgm:t>
        <a:bodyPr/>
        <a:lstStyle/>
        <a:p>
          <a:endParaRPr lang="en-US"/>
        </a:p>
      </dgm:t>
    </dgm:pt>
    <dgm:pt modelId="{8023BF3A-4A2D-4A9E-9A1D-ACFDDD61CB22}" type="sibTrans" cxnId="{526C8E62-1FCA-4990-BAC0-453B51760EE4}">
      <dgm:prSet/>
      <dgm:spPr/>
      <dgm:t>
        <a:bodyPr/>
        <a:lstStyle/>
        <a:p>
          <a:endParaRPr lang="en-US"/>
        </a:p>
      </dgm:t>
    </dgm:pt>
    <dgm:pt modelId="{E82FD84F-5E46-4BB2-B66D-FCA95D6F21E4}">
      <dgm:prSet phldrT="[Text]"/>
      <dgm:spPr/>
      <dgm:t>
        <a:bodyPr/>
        <a:lstStyle/>
        <a:p>
          <a:r>
            <a:rPr lang="en-US" dirty="0"/>
            <a:t>Forecast to plan</a:t>
          </a:r>
        </a:p>
      </dgm:t>
    </dgm:pt>
    <dgm:pt modelId="{54FA1FDD-9FA1-4589-B958-066F1B78D747}" type="parTrans" cxnId="{96D78595-B4A6-4F92-9C8B-459B71E8FA7A}">
      <dgm:prSet/>
      <dgm:spPr/>
      <dgm:t>
        <a:bodyPr/>
        <a:lstStyle/>
        <a:p>
          <a:endParaRPr lang="en-US"/>
        </a:p>
      </dgm:t>
    </dgm:pt>
    <dgm:pt modelId="{53AAE935-2351-4BB8-84FB-AE16408C8ED7}" type="sibTrans" cxnId="{96D78595-B4A6-4F92-9C8B-459B71E8FA7A}">
      <dgm:prSet/>
      <dgm:spPr/>
      <dgm:t>
        <a:bodyPr/>
        <a:lstStyle/>
        <a:p>
          <a:endParaRPr lang="en-US"/>
        </a:p>
      </dgm:t>
    </dgm:pt>
    <dgm:pt modelId="{5174D185-6B49-416E-82FF-06129F713A79}">
      <dgm:prSet phldrT="[Text]"/>
      <dgm:spPr/>
      <dgm:t>
        <a:bodyPr/>
        <a:lstStyle/>
        <a:p>
          <a:r>
            <a:rPr lang="en-US" dirty="0"/>
            <a:t>Procure to pay</a:t>
          </a:r>
        </a:p>
      </dgm:t>
    </dgm:pt>
    <dgm:pt modelId="{FA54D361-BD9A-423C-AC21-E4D64700167F}" type="parTrans" cxnId="{A055E888-CA91-40D3-8B1D-77B51B1EF386}">
      <dgm:prSet/>
      <dgm:spPr/>
      <dgm:t>
        <a:bodyPr/>
        <a:lstStyle/>
        <a:p>
          <a:endParaRPr lang="en-US"/>
        </a:p>
      </dgm:t>
    </dgm:pt>
    <dgm:pt modelId="{91BC0F7F-5036-4244-BF84-66CBD48C286B}" type="sibTrans" cxnId="{A055E888-CA91-40D3-8B1D-77B51B1EF386}">
      <dgm:prSet/>
      <dgm:spPr/>
      <dgm:t>
        <a:bodyPr/>
        <a:lstStyle/>
        <a:p>
          <a:endParaRPr lang="en-US"/>
        </a:p>
      </dgm:t>
    </dgm:pt>
    <dgm:pt modelId="{EF65B3AE-267D-4C9D-9BA9-FBD97D473883}">
      <dgm:prSet phldrT="[Text]"/>
      <dgm:spPr/>
      <dgm:t>
        <a:bodyPr/>
        <a:lstStyle/>
        <a:p>
          <a:r>
            <a:rPr lang="en-US" dirty="0"/>
            <a:t>Case to resolution</a:t>
          </a:r>
        </a:p>
      </dgm:t>
    </dgm:pt>
    <dgm:pt modelId="{937F1987-7324-4C2E-AD77-4588C85F97D7}" type="parTrans" cxnId="{7B77FD94-8B02-4863-8974-E5E063FDD147}">
      <dgm:prSet/>
      <dgm:spPr/>
      <dgm:t>
        <a:bodyPr/>
        <a:lstStyle/>
        <a:p>
          <a:endParaRPr lang="en-US"/>
        </a:p>
      </dgm:t>
    </dgm:pt>
    <dgm:pt modelId="{FCA7047E-D78D-45C8-B357-41213F389D41}" type="sibTrans" cxnId="{7B77FD94-8B02-4863-8974-E5E063FDD147}">
      <dgm:prSet/>
      <dgm:spPr/>
      <dgm:t>
        <a:bodyPr/>
        <a:lstStyle/>
        <a:p>
          <a:endParaRPr lang="en-US"/>
        </a:p>
      </dgm:t>
    </dgm:pt>
    <dgm:pt modelId="{37E92425-1BBA-4E68-A5FB-6AE7FBCB6EDF}">
      <dgm:prSet phldrT="[Text]"/>
      <dgm:spPr/>
      <dgm:t>
        <a:bodyPr/>
        <a:lstStyle/>
        <a:p>
          <a:r>
            <a:rPr lang="en-US" dirty="0"/>
            <a:t>Record to report</a:t>
          </a:r>
        </a:p>
      </dgm:t>
    </dgm:pt>
    <dgm:pt modelId="{BD86100E-BABF-45B8-BA68-438E0A3EBED7}" type="parTrans" cxnId="{8584F91A-8640-44E9-9689-92053B706E66}">
      <dgm:prSet/>
      <dgm:spPr/>
      <dgm:t>
        <a:bodyPr/>
        <a:lstStyle/>
        <a:p>
          <a:endParaRPr lang="en-US"/>
        </a:p>
      </dgm:t>
    </dgm:pt>
    <dgm:pt modelId="{B2BAA7AE-37F7-4938-B9FB-EB0C02F48897}" type="sibTrans" cxnId="{8584F91A-8640-44E9-9689-92053B706E66}">
      <dgm:prSet/>
      <dgm:spPr/>
      <dgm:t>
        <a:bodyPr/>
        <a:lstStyle/>
        <a:p>
          <a:endParaRPr lang="en-US"/>
        </a:p>
      </dgm:t>
    </dgm:pt>
    <dgm:pt modelId="{A960745F-06D1-468D-B43C-E731CA7DEDAE}">
      <dgm:prSet phldrT="[Text]"/>
      <dgm:spPr/>
      <dgm:t>
        <a:bodyPr/>
        <a:lstStyle/>
        <a:p>
          <a:r>
            <a:rPr lang="en-US" dirty="0"/>
            <a:t>Order to cash</a:t>
          </a:r>
        </a:p>
      </dgm:t>
    </dgm:pt>
    <dgm:pt modelId="{A58E5A2F-8135-4E6E-8470-0309FC2BDA8A}" type="parTrans" cxnId="{229844D7-B86D-4486-9365-49B9D74FDAB9}">
      <dgm:prSet/>
      <dgm:spPr/>
      <dgm:t>
        <a:bodyPr/>
        <a:lstStyle/>
        <a:p>
          <a:endParaRPr lang="en-US"/>
        </a:p>
      </dgm:t>
    </dgm:pt>
    <dgm:pt modelId="{10500F51-8E97-4E16-BD43-6479019A1D80}" type="sibTrans" cxnId="{229844D7-B86D-4486-9365-49B9D74FDAB9}">
      <dgm:prSet/>
      <dgm:spPr/>
      <dgm:t>
        <a:bodyPr/>
        <a:lstStyle/>
        <a:p>
          <a:endParaRPr lang="en-US"/>
        </a:p>
      </dgm:t>
    </dgm:pt>
    <dgm:pt modelId="{2D71916F-4FDB-4411-9D06-055641736DBC}">
      <dgm:prSet phldrT="[Text]"/>
      <dgm:spPr/>
      <dgm:t>
        <a:bodyPr/>
        <a:lstStyle/>
        <a:p>
          <a:r>
            <a:rPr lang="en-US" dirty="0"/>
            <a:t>Plan to produce</a:t>
          </a:r>
        </a:p>
      </dgm:t>
    </dgm:pt>
    <dgm:pt modelId="{B3F0D14B-B37C-49BA-B595-8FB9B7861D9C}" type="parTrans" cxnId="{423FCA21-B145-47D1-BD5B-F6E1D83D0FCA}">
      <dgm:prSet/>
      <dgm:spPr/>
      <dgm:t>
        <a:bodyPr/>
        <a:lstStyle/>
        <a:p>
          <a:endParaRPr lang="en-US"/>
        </a:p>
      </dgm:t>
    </dgm:pt>
    <dgm:pt modelId="{DF0FF11D-1D91-484A-8F03-00CE79DAC1C9}" type="sibTrans" cxnId="{423FCA21-B145-47D1-BD5B-F6E1D83D0FCA}">
      <dgm:prSet/>
      <dgm:spPr/>
      <dgm:t>
        <a:bodyPr/>
        <a:lstStyle/>
        <a:p>
          <a:endParaRPr lang="en-US"/>
        </a:p>
      </dgm:t>
    </dgm:pt>
    <dgm:pt modelId="{73E21D65-5566-450A-BD7C-91FF670E05CD}">
      <dgm:prSet phldrT="[Text]"/>
      <dgm:spPr/>
      <dgm:t>
        <a:bodyPr/>
        <a:lstStyle/>
        <a:p>
          <a:r>
            <a:rPr lang="en-US" dirty="0"/>
            <a:t>Procure to pay</a:t>
          </a:r>
        </a:p>
      </dgm:t>
    </dgm:pt>
    <dgm:pt modelId="{842C6ED0-EB01-46AA-AB60-96B67F150F66}" type="parTrans" cxnId="{E816A950-EA2C-4FBC-A78A-1590B98964FA}">
      <dgm:prSet/>
      <dgm:spPr/>
      <dgm:t>
        <a:bodyPr/>
        <a:lstStyle/>
        <a:p>
          <a:endParaRPr lang="en-US"/>
        </a:p>
      </dgm:t>
    </dgm:pt>
    <dgm:pt modelId="{442A380C-9C20-4845-8A47-49A57A6DBDDB}" type="sibTrans" cxnId="{E816A950-EA2C-4FBC-A78A-1590B98964FA}">
      <dgm:prSet/>
      <dgm:spPr/>
      <dgm:t>
        <a:bodyPr/>
        <a:lstStyle/>
        <a:p>
          <a:endParaRPr lang="en-US"/>
        </a:p>
      </dgm:t>
    </dgm:pt>
    <dgm:pt modelId="{679BB9D6-AC9F-4A1F-AEC4-4A05EF80CDEC}">
      <dgm:prSet phldrT="[Text]"/>
      <dgm:spPr/>
      <dgm:t>
        <a:bodyPr/>
        <a:lstStyle/>
        <a:p>
          <a:r>
            <a:rPr lang="en-US" dirty="0"/>
            <a:t>Project to profit</a:t>
          </a:r>
        </a:p>
      </dgm:t>
    </dgm:pt>
    <dgm:pt modelId="{DF9654D6-171E-4FF3-989D-1C1AEC7E5141}" type="parTrans" cxnId="{65A8EE22-42E4-4429-B8C2-5123378E562D}">
      <dgm:prSet/>
      <dgm:spPr/>
      <dgm:t>
        <a:bodyPr/>
        <a:lstStyle/>
        <a:p>
          <a:endParaRPr lang="en-US"/>
        </a:p>
      </dgm:t>
    </dgm:pt>
    <dgm:pt modelId="{DC6186D3-9DF0-4786-B8F6-6A180148D44F}" type="sibTrans" cxnId="{65A8EE22-42E4-4429-B8C2-5123378E562D}">
      <dgm:prSet/>
      <dgm:spPr/>
      <dgm:t>
        <a:bodyPr/>
        <a:lstStyle/>
        <a:p>
          <a:endParaRPr lang="en-US"/>
        </a:p>
      </dgm:t>
    </dgm:pt>
    <dgm:pt modelId="{004502DA-239D-44EF-948A-4F40434F8F9D}">
      <dgm:prSet phldrT="[Text]"/>
      <dgm:spPr/>
      <dgm:t>
        <a:bodyPr/>
        <a:lstStyle/>
        <a:p>
          <a:r>
            <a:rPr lang="en-US" dirty="0"/>
            <a:t>Service to cash</a:t>
          </a:r>
        </a:p>
      </dgm:t>
    </dgm:pt>
    <dgm:pt modelId="{107AAF24-01B7-4076-A5BE-7DF8A44632D1}" type="parTrans" cxnId="{C5278BE4-A29A-4F42-B553-AE963FF146A3}">
      <dgm:prSet/>
      <dgm:spPr/>
      <dgm:t>
        <a:bodyPr/>
        <a:lstStyle/>
        <a:p>
          <a:endParaRPr lang="en-US"/>
        </a:p>
      </dgm:t>
    </dgm:pt>
    <dgm:pt modelId="{934B6DFA-F145-4FEA-A1F8-0D849CF8E938}" type="sibTrans" cxnId="{C5278BE4-A29A-4F42-B553-AE963FF146A3}">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D409F7BC-8944-4EA0-B0F7-71372BB0BCCA}" type="pres">
      <dgm:prSet presAssocID="{250218E2-BB26-42A4-8202-B665CE85A7A0}" presName="childNode" presStyleLbl="node1" presStyleIdx="0" presStyleCnt="21">
        <dgm:presLayoutVars>
          <dgm:bulletEnabled val="1"/>
        </dgm:presLayoutVars>
      </dgm:prSet>
      <dgm:spPr/>
    </dgm:pt>
    <dgm:pt modelId="{B9E4D696-C3A9-43B7-9314-139B0ADB856F}" type="pres">
      <dgm:prSet presAssocID="{250218E2-BB26-42A4-8202-B665CE85A7A0}" presName="aSpace2" presStyleCnt="0"/>
      <dgm:spPr/>
    </dgm:pt>
    <dgm:pt modelId="{9CDE71EE-1BC4-4878-96FD-83225B5FE319}" type="pres">
      <dgm:prSet presAssocID="{E82FD84F-5E46-4BB2-B66D-FCA95D6F21E4}" presName="childNode" presStyleLbl="node1" presStyleIdx="1" presStyleCnt="21">
        <dgm:presLayoutVars>
          <dgm:bulletEnabled val="1"/>
        </dgm:presLayoutVars>
      </dgm:prSet>
      <dgm:spPr/>
    </dgm:pt>
    <dgm:pt modelId="{C3CE2DF3-CB86-4B76-AE36-F9E76A2706BC}" type="pres">
      <dgm:prSet presAssocID="{E82FD84F-5E46-4BB2-B66D-FCA95D6F21E4}" presName="aSpace2" presStyleCnt="0"/>
      <dgm:spPr/>
    </dgm:pt>
    <dgm:pt modelId="{96857624-62DF-497F-A09E-00EC633A9818}" type="pres">
      <dgm:prSet presAssocID="{5174D185-6B49-416E-82FF-06129F713A79}" presName="childNode" presStyleLbl="node1" presStyleIdx="2" presStyleCnt="21">
        <dgm:presLayoutVars>
          <dgm:bulletEnabled val="1"/>
        </dgm:presLayoutVars>
      </dgm:prSet>
      <dgm:spPr/>
    </dgm:pt>
    <dgm:pt modelId="{3D7A87B5-B8F6-40F2-A9AF-E1BA799C9C07}" type="pres">
      <dgm:prSet presAssocID="{5174D185-6B49-416E-82FF-06129F713A79}" presName="aSpace2" presStyleCnt="0"/>
      <dgm:spPr/>
    </dgm:pt>
    <dgm:pt modelId="{9DE391B5-D20D-4AAD-B883-4A060AA59FAB}" type="pres">
      <dgm:prSet presAssocID="{249CD653-BB32-458B-B515-5A9086CD3DE0}" presName="childNode" presStyleLbl="node1" presStyleIdx="3" presStyleCnt="21">
        <dgm:presLayoutVars>
          <dgm:bulletEnabled val="1"/>
        </dgm:presLayoutVars>
      </dgm:prSet>
      <dgm:spPr/>
    </dgm:pt>
    <dgm:pt modelId="{3957687B-A6E6-4969-B99E-A1A9503B3903}" type="pres">
      <dgm:prSet presAssocID="{249CD653-BB32-458B-B515-5A9086CD3DE0}" presName="aSpace2" presStyleCnt="0"/>
      <dgm:spPr/>
    </dgm:pt>
    <dgm:pt modelId="{79E69F3E-AE4A-45E8-B23F-1D5EB6A4E7B0}" type="pres">
      <dgm:prSet presAssocID="{58708C1D-948C-48C7-AB7C-CBF4CEF1F0CD}" presName="childNode" presStyleLbl="node1" presStyleIdx="4" presStyleCnt="21">
        <dgm:presLayoutVars>
          <dgm:bulletEnabled val="1"/>
        </dgm:presLayoutVars>
      </dgm:prSet>
      <dgm:spPr/>
    </dgm:pt>
    <dgm:pt modelId="{576E0FB6-EB64-4D39-BB85-C2EBD4531A3C}" type="pres">
      <dgm:prSet presAssocID="{58708C1D-948C-48C7-AB7C-CBF4CEF1F0CD}" presName="aSpace2" presStyleCnt="0"/>
      <dgm:spPr/>
    </dgm:pt>
    <dgm:pt modelId="{A5D3C91F-89A8-4032-B47D-0D0F3F3243FA}" type="pres">
      <dgm:prSet presAssocID="{37E92425-1BBA-4E68-A5FB-6AE7FBCB6EDF}" presName="childNode" presStyleLbl="node1" presStyleIdx="5" presStyleCnt="21">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6AED814-CC89-409A-8ACB-19CA66FF7770}" type="pres">
      <dgm:prSet presAssocID="{4AEDEB9E-5A50-48B9-A54A-F4BCDCC49FFA}" presName="childNode" presStyleLbl="node1" presStyleIdx="6" presStyleCnt="21">
        <dgm:presLayoutVars>
          <dgm:bulletEnabled val="1"/>
        </dgm:presLayoutVars>
      </dgm:prSet>
      <dgm:spPr/>
    </dgm:pt>
    <dgm:pt modelId="{29C68ED2-7F50-434A-99DC-6005AFB1A1FA}" type="pres">
      <dgm:prSet presAssocID="{4AEDEB9E-5A50-48B9-A54A-F4BCDCC49FFA}" presName="aSpace2" presStyleCnt="0"/>
      <dgm:spPr/>
    </dgm:pt>
    <dgm:pt modelId="{C09F7464-FDB0-403E-816A-1A139A8A13E9}" type="pres">
      <dgm:prSet presAssocID="{1863454F-765B-4868-B9AC-1D6547218824}" presName="childNode" presStyleLbl="node1" presStyleIdx="7" presStyleCnt="21">
        <dgm:presLayoutVars>
          <dgm:bulletEnabled val="1"/>
        </dgm:presLayoutVars>
      </dgm:prSet>
      <dgm:spPr/>
    </dgm:pt>
    <dgm:pt modelId="{3A0F3470-D48D-412D-BE3D-11AF9F560413}" type="pres">
      <dgm:prSet presAssocID="{1863454F-765B-4868-B9AC-1D6547218824}" presName="aSpace2" presStyleCnt="0"/>
      <dgm:spPr/>
    </dgm:pt>
    <dgm:pt modelId="{0C22FE9A-C9F6-4A98-A370-BC01B484EF6C}" type="pres">
      <dgm:prSet presAssocID="{AEDB532E-1A83-4873-9835-95C0DF44352C}" presName="childNode" presStyleLbl="node1" presStyleIdx="8" presStyleCnt="21">
        <dgm:presLayoutVars>
          <dgm:bulletEnabled val="1"/>
        </dgm:presLayoutVars>
      </dgm:prSet>
      <dgm:spPr/>
    </dgm:pt>
    <dgm:pt modelId="{19046ACC-1DA3-452C-95C1-ED6F43FDCBC6}" type="pres">
      <dgm:prSet presAssocID="{AEDB532E-1A83-4873-9835-95C0DF44352C}" presName="aSpace2" presStyleCnt="0"/>
      <dgm:spPr/>
    </dgm:pt>
    <dgm:pt modelId="{E3AC82B7-BC9F-40B2-BC2B-0B52C21E23A1}" type="pres">
      <dgm:prSet presAssocID="{391DF054-A7BD-4DC7-956C-AF645108DA5B}" presName="childNode" presStyleLbl="node1" presStyleIdx="9" presStyleCnt="21">
        <dgm:presLayoutVars>
          <dgm:bulletEnabled val="1"/>
        </dgm:presLayoutVars>
      </dgm:prSet>
      <dgm:spPr/>
    </dgm:pt>
    <dgm:pt modelId="{2CE7F2D3-EC75-4E6F-B1DC-8097E59B1828}" type="pres">
      <dgm:prSet presAssocID="{391DF054-A7BD-4DC7-956C-AF645108DA5B}" presName="aSpace2" presStyleCnt="0"/>
      <dgm:spPr/>
    </dgm:pt>
    <dgm:pt modelId="{14C56500-B210-4466-A925-1821DAF26645}" type="pres">
      <dgm:prSet presAssocID="{49FC36E5-32E7-4FF5-A0E0-C046D1F878E6}" presName="childNode" presStyleLbl="node1" presStyleIdx="10" presStyleCnt="21">
        <dgm:presLayoutVars>
          <dgm:bulletEnabled val="1"/>
        </dgm:presLayoutVars>
      </dgm:prSet>
      <dgm:spPr/>
    </dgm:pt>
    <dgm:pt modelId="{D3894719-9A80-426E-94E7-94991CC7C82B}" type="pres">
      <dgm:prSet presAssocID="{49FC36E5-32E7-4FF5-A0E0-C046D1F878E6}" presName="aSpace2" presStyleCnt="0"/>
      <dgm:spPr/>
    </dgm:pt>
    <dgm:pt modelId="{CA191185-EEAE-45BD-9C72-B309B65A27CC}" type="pres">
      <dgm:prSet presAssocID="{BFA2E772-3CE0-4E36-811E-6A1E5164C217}" presName="childNode" presStyleLbl="node1" presStyleIdx="11" presStyleCnt="21">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64E5E993-0B73-48F9-933F-E2F85B9F224F}" type="pres">
      <dgm:prSet presAssocID="{EF65B3AE-267D-4C9D-9BA9-FBD97D473883}" presName="childNode" presStyleLbl="node1" presStyleIdx="12" presStyleCnt="21">
        <dgm:presLayoutVars>
          <dgm:bulletEnabled val="1"/>
        </dgm:presLayoutVars>
      </dgm:prSet>
      <dgm:spPr/>
    </dgm:pt>
    <dgm:pt modelId="{4EC88DE2-6660-49AE-A80D-0FC58A534922}" type="pres">
      <dgm:prSet presAssocID="{EF65B3AE-267D-4C9D-9BA9-FBD97D473883}" presName="aSpace2" presStyleCnt="0"/>
      <dgm:spPr/>
    </dgm:pt>
    <dgm:pt modelId="{D7F7BE8C-8EBE-4955-BB89-79B090C57A8F}" type="pres">
      <dgm:prSet presAssocID="{C8B457AF-9131-4C98-A272-8DED83CF6BBF}" presName="childNode" presStyleLbl="node1" presStyleIdx="13" presStyleCnt="21">
        <dgm:presLayoutVars>
          <dgm:bulletEnabled val="1"/>
        </dgm:presLayoutVars>
      </dgm:prSet>
      <dgm:spPr/>
    </dgm:pt>
    <dgm:pt modelId="{2A784A48-202A-4BF4-80F3-DE67F39FAF2F}" type="pres">
      <dgm:prSet presAssocID="{C8B457AF-9131-4C98-A272-8DED83CF6BBF}" presName="aSpace2" presStyleCnt="0"/>
      <dgm:spPr/>
    </dgm:pt>
    <dgm:pt modelId="{78D3D2A0-B143-45C3-A0D6-F86CFBA0A06C}" type="pres">
      <dgm:prSet presAssocID="{DB0A84AC-ABC9-4B91-B1AA-291B3B3B3DF3}" presName="childNode" presStyleLbl="node1" presStyleIdx="14" presStyleCnt="21">
        <dgm:presLayoutVars>
          <dgm:bulletEnabled val="1"/>
        </dgm:presLayoutVars>
      </dgm:prSet>
      <dgm:spPr/>
    </dgm:pt>
    <dgm:pt modelId="{53DBC240-BA4C-46F8-86AD-CDB87ECC0EF1}" type="pres">
      <dgm:prSet presAssocID="{DB0A84AC-ABC9-4B91-B1AA-291B3B3B3DF3}" presName="aSpace2" presStyleCnt="0"/>
      <dgm:spPr/>
    </dgm:pt>
    <dgm:pt modelId="{39E0CB26-7C57-40C0-8337-430A9BA26F47}" type="pres">
      <dgm:prSet presAssocID="{A960745F-06D1-468D-B43C-E731CA7DEDAE}" presName="childNode" presStyleLbl="node1" presStyleIdx="15" presStyleCnt="21">
        <dgm:presLayoutVars>
          <dgm:bulletEnabled val="1"/>
        </dgm:presLayoutVars>
      </dgm:prSet>
      <dgm:spPr/>
    </dgm:pt>
    <dgm:pt modelId="{887CA382-287B-445C-BC7E-2D87A21C5A23}" type="pres">
      <dgm:prSet presAssocID="{A960745F-06D1-468D-B43C-E731CA7DEDAE}" presName="aSpace2" presStyleCnt="0"/>
      <dgm:spPr/>
    </dgm:pt>
    <dgm:pt modelId="{B5DCE6BB-710F-4B20-BFBB-19FEDA171013}" type="pres">
      <dgm:prSet presAssocID="{2D71916F-4FDB-4411-9D06-055641736DBC}" presName="childNode" presStyleLbl="node1" presStyleIdx="16" presStyleCnt="21">
        <dgm:presLayoutVars>
          <dgm:bulletEnabled val="1"/>
        </dgm:presLayoutVars>
      </dgm:prSet>
      <dgm:spPr/>
    </dgm:pt>
    <dgm:pt modelId="{8A818801-70BB-4F0B-AC15-79AD311A0FAF}" type="pres">
      <dgm:prSet presAssocID="{2D71916F-4FDB-4411-9D06-055641736DBC}" presName="aSpace2" presStyleCnt="0"/>
      <dgm:spPr/>
    </dgm:pt>
    <dgm:pt modelId="{E23E91F7-14F0-4D0F-ADD5-4721EA1F5611}" type="pres">
      <dgm:prSet presAssocID="{73E21D65-5566-450A-BD7C-91FF670E05CD}" presName="childNode" presStyleLbl="node1" presStyleIdx="17" presStyleCnt="21">
        <dgm:presLayoutVars>
          <dgm:bulletEnabled val="1"/>
        </dgm:presLayoutVars>
      </dgm:prSet>
      <dgm:spPr/>
    </dgm:pt>
    <dgm:pt modelId="{AB07D412-5713-4D7D-96D0-1AA51825F6A9}" type="pres">
      <dgm:prSet presAssocID="{73E21D65-5566-450A-BD7C-91FF670E05CD}" presName="aSpace2" presStyleCnt="0"/>
      <dgm:spPr/>
    </dgm:pt>
    <dgm:pt modelId="{A26D2F78-771E-464E-B687-1F053CFD92E4}" type="pres">
      <dgm:prSet presAssocID="{679BB9D6-AC9F-4A1F-AEC4-4A05EF80CDEC}" presName="childNode" presStyleLbl="node1" presStyleIdx="18" presStyleCnt="21">
        <dgm:presLayoutVars>
          <dgm:bulletEnabled val="1"/>
        </dgm:presLayoutVars>
      </dgm:prSet>
      <dgm:spPr/>
    </dgm:pt>
    <dgm:pt modelId="{5825C20F-BB89-4EDF-97FD-CE76AFB6B8AE}" type="pres">
      <dgm:prSet presAssocID="{679BB9D6-AC9F-4A1F-AEC4-4A05EF80CDEC}" presName="aSpace2" presStyleCnt="0"/>
      <dgm:spPr/>
    </dgm:pt>
    <dgm:pt modelId="{FAF01DAA-08AC-4AE4-ACAA-483AA4046B20}" type="pres">
      <dgm:prSet presAssocID="{0FB46C34-AC91-40AC-9B8D-71340D6E9FF9}" presName="childNode" presStyleLbl="node1" presStyleIdx="19" presStyleCnt="21">
        <dgm:presLayoutVars>
          <dgm:bulletEnabled val="1"/>
        </dgm:presLayoutVars>
      </dgm:prSet>
      <dgm:spPr/>
    </dgm:pt>
    <dgm:pt modelId="{22400C7D-C2C5-4A52-851E-CAA155E8EED2}" type="pres">
      <dgm:prSet presAssocID="{0FB46C34-AC91-40AC-9B8D-71340D6E9FF9}" presName="aSpace2" presStyleCnt="0"/>
      <dgm:spPr/>
    </dgm:pt>
    <dgm:pt modelId="{4A99F8F6-1F24-48A8-AEDE-7748829D9BCE}" type="pres">
      <dgm:prSet presAssocID="{004502DA-239D-44EF-948A-4F40434F8F9D}" presName="childNode" presStyleLbl="node1" presStyleIdx="20" presStyleCnt="21">
        <dgm:presLayoutVars>
          <dgm:bulletEnabled val="1"/>
        </dgm:presLayoutVars>
      </dgm:prSet>
      <dgm:spPr/>
    </dgm:pt>
  </dgm:ptLst>
  <dgm:cxnLst>
    <dgm:cxn modelId="{6C062E00-7AC9-4C36-9DF4-DA372580F3E6}" type="presOf" srcId="{DB0A84AC-ABC9-4B91-B1AA-291B3B3B3DF3}" destId="{78D3D2A0-B143-45C3-A0D6-F86CFBA0A06C}" srcOrd="0" destOrd="0" presId="urn:microsoft.com/office/officeart/2005/8/layout/lProcess2"/>
    <dgm:cxn modelId="{FCEBFF05-8B66-4F0B-8901-67443F4F9B0E}" srcId="{D113DD07-8750-4A4F-83EA-0389E4597A92}" destId="{DB0A84AC-ABC9-4B91-B1AA-291B3B3B3DF3}" srcOrd="2" destOrd="0" parTransId="{74118904-7B09-475C-AC79-4DABFED6B33A}" sibTransId="{977B4A42-648F-4B3D-9361-C95F360C09E2}"/>
    <dgm:cxn modelId="{A8B45B07-14EE-422E-B011-B9695D245040}" srcId="{AC493F96-41BB-4206-AFFC-6E2C4F20784E}" destId="{C7EFBDD3-5294-4D47-8846-A08B71D4A8CC}" srcOrd="1" destOrd="0" parTransId="{6A95F454-7D12-4DDA-A691-A0B03E91DAE3}" sibTransId="{A152950A-58F3-4BEF-8851-D75FA2F7FE46}"/>
    <dgm:cxn modelId="{60619307-4CF4-4282-9C02-2C77FF37A668}" type="presOf" srcId="{249CD653-BB32-458B-B515-5A9086CD3DE0}" destId="{9DE391B5-D20D-4AAD-B883-4A060AA59FAB}" srcOrd="0" destOrd="0" presId="urn:microsoft.com/office/officeart/2005/8/layout/lProcess2"/>
    <dgm:cxn modelId="{CEBD2D0C-9365-414F-A99A-C05F3DBFD1AF}" type="presOf" srcId="{391DF054-A7BD-4DC7-956C-AF645108DA5B}" destId="{E3AC82B7-BC9F-40B2-BC2B-0B52C21E23A1}" srcOrd="0" destOrd="0" presId="urn:microsoft.com/office/officeart/2005/8/layout/lProcess2"/>
    <dgm:cxn modelId="{9B8B4C1A-F5B7-4200-A07E-EBB6291FD909}" type="presOf" srcId="{D113DD07-8750-4A4F-83EA-0389E4597A92}" destId="{6C183903-68B9-49CC-B026-BDAE62C86085}" srcOrd="1" destOrd="0" presId="urn:microsoft.com/office/officeart/2005/8/layout/lProcess2"/>
    <dgm:cxn modelId="{8584F91A-8640-44E9-9689-92053B706E66}" srcId="{45557348-3A6A-4AD2-9A1D-424C81977EA2}" destId="{37E92425-1BBA-4E68-A5FB-6AE7FBCB6EDF}" srcOrd="5" destOrd="0" parTransId="{BD86100E-BABF-45B8-BA68-438E0A3EBED7}" sibTransId="{B2BAA7AE-37F7-4938-B9FB-EB0C02F48897}"/>
    <dgm:cxn modelId="{C84FA421-4FA3-41BE-A0CB-DEE8F5951FEC}" srcId="{AC493F96-41BB-4206-AFFC-6E2C4F20784E}" destId="{D113DD07-8750-4A4F-83EA-0389E4597A92}" srcOrd="2" destOrd="0" parTransId="{2DBB77A9-6E3E-451A-81D6-B86C7FB8A7B2}" sibTransId="{635192F0-8820-4EF9-BB7C-86B9B11DEB71}"/>
    <dgm:cxn modelId="{498CC821-6FF4-453E-B056-AA1428907720}" srcId="{C7EFBDD3-5294-4D47-8846-A08B71D4A8CC}" destId="{49FC36E5-32E7-4FF5-A0E0-C046D1F878E6}" srcOrd="4" destOrd="0" parTransId="{0DF096B8-8F3B-427E-AC00-914974BC2D4B}" sibTransId="{461DE54B-28E5-4609-8734-BAC9035EAF03}"/>
    <dgm:cxn modelId="{423FCA21-B145-47D1-BD5B-F6E1D83D0FCA}" srcId="{D113DD07-8750-4A4F-83EA-0389E4597A92}" destId="{2D71916F-4FDB-4411-9D06-055641736DBC}" srcOrd="4" destOrd="0" parTransId="{B3F0D14B-B37C-49BA-B595-8FB9B7861D9C}" sibTransId="{DF0FF11D-1D91-484A-8F03-00CE79DAC1C9}"/>
    <dgm:cxn modelId="{65A8EE22-42E4-4429-B8C2-5123378E562D}" srcId="{D113DD07-8750-4A4F-83EA-0389E4597A92}" destId="{679BB9D6-AC9F-4A1F-AEC4-4A05EF80CDEC}" srcOrd="6" destOrd="0" parTransId="{DF9654D6-171E-4FF3-989D-1C1AEC7E5141}" sibTransId="{DC6186D3-9DF0-4786-B8F6-6A180148D44F}"/>
    <dgm:cxn modelId="{AC86F923-889B-4AFF-A728-32576374974F}" type="presOf" srcId="{C8B457AF-9131-4C98-A272-8DED83CF6BBF}" destId="{D7F7BE8C-8EBE-4955-BB89-79B090C57A8F}" srcOrd="0" destOrd="0" presId="urn:microsoft.com/office/officeart/2005/8/layout/lProcess2"/>
    <dgm:cxn modelId="{0B0E9C29-0688-413D-B141-878DA4F9B437}" type="presOf" srcId="{E82FD84F-5E46-4BB2-B66D-FCA95D6F21E4}" destId="{9CDE71EE-1BC4-4878-96FD-83225B5FE319}" srcOrd="0" destOrd="0" presId="urn:microsoft.com/office/officeart/2005/8/layout/lProcess2"/>
    <dgm:cxn modelId="{A928FF36-69AF-4DD7-87D7-C4CD7ECE678C}" srcId="{C7EFBDD3-5294-4D47-8846-A08B71D4A8CC}" destId="{391DF054-A7BD-4DC7-956C-AF645108DA5B}" srcOrd="3" destOrd="0" parTransId="{FB50C5F1-3660-4CB2-8AD1-1390A09CE260}" sibTransId="{A2078575-02BC-4665-8FDF-06C9CED1D0AD}"/>
    <dgm:cxn modelId="{85461039-A739-4D60-85F6-C258F0CCF1B8}" srcId="{C7EFBDD3-5294-4D47-8846-A08B71D4A8CC}" destId="{4AEDEB9E-5A50-48B9-A54A-F4BCDCC49FFA}" srcOrd="0" destOrd="0" parTransId="{D2EBB928-A3A6-44C5-B1BB-C881A0F574B4}" sibTransId="{D9BB36AE-393F-4C49-A863-C6EA324334FD}"/>
    <dgm:cxn modelId="{85249540-64A8-4E1E-B5EE-B8C879B40030}" type="presOf" srcId="{A960745F-06D1-468D-B43C-E731CA7DEDAE}" destId="{39E0CB26-7C57-40C0-8337-430A9BA26F47}" srcOrd="0" destOrd="0" presId="urn:microsoft.com/office/officeart/2005/8/layout/lProcess2"/>
    <dgm:cxn modelId="{4A36B65D-D97A-43A9-95D7-EE6105E55082}" type="presOf" srcId="{AEDB532E-1A83-4873-9835-95C0DF44352C}" destId="{0C22FE9A-C9F6-4A98-A370-BC01B484EF6C}" srcOrd="0" destOrd="0" presId="urn:microsoft.com/office/officeart/2005/8/layout/lProcess2"/>
    <dgm:cxn modelId="{526C8E62-1FCA-4990-BAC0-453B51760EE4}" srcId="{45557348-3A6A-4AD2-9A1D-424C81977EA2}" destId="{250218E2-BB26-42A4-8202-B665CE85A7A0}" srcOrd="0" destOrd="0" parTransId="{4CC5640A-E89A-4678-8C6E-36A97154D019}" sibTransId="{8023BF3A-4A2D-4A9E-9A1D-ACFDDD61CB22}"/>
    <dgm:cxn modelId="{E6364066-99AA-40CD-829E-BCAE75BC65CB}" type="presOf" srcId="{004502DA-239D-44EF-948A-4F40434F8F9D}" destId="{4A99F8F6-1F24-48A8-AEDE-7748829D9BCE}" srcOrd="0" destOrd="0" presId="urn:microsoft.com/office/officeart/2005/8/layout/lProcess2"/>
    <dgm:cxn modelId="{32D19E49-D3FD-4315-9439-45E158464E87}" type="presOf" srcId="{49FC36E5-32E7-4FF5-A0E0-C046D1F878E6}" destId="{14C56500-B210-4466-A925-1821DAF26645}" srcOrd="0" destOrd="0" presId="urn:microsoft.com/office/officeart/2005/8/layout/lProcess2"/>
    <dgm:cxn modelId="{2381C369-AF75-4681-B421-FEB9F663FAC3}" srcId="{C7EFBDD3-5294-4D47-8846-A08B71D4A8CC}" destId="{BFA2E772-3CE0-4E36-811E-6A1E5164C217}" srcOrd="5" destOrd="0" parTransId="{B84F5503-9003-44E8-BD06-68080E65654F}" sibTransId="{D17F0B34-030A-45A4-8918-8A6D0468E0F1}"/>
    <dgm:cxn modelId="{D502866B-4C55-4967-81E7-1E8CCB9F2462}" type="presOf" srcId="{73E21D65-5566-450A-BD7C-91FF670E05CD}" destId="{E23E91F7-14F0-4D0F-ADD5-4721EA1F5611}" srcOrd="0" destOrd="0" presId="urn:microsoft.com/office/officeart/2005/8/layout/lProcess2"/>
    <dgm:cxn modelId="{57B1496E-F026-4811-B87D-3E666804D5EB}" srcId="{D113DD07-8750-4A4F-83EA-0389E4597A92}" destId="{0FB46C34-AC91-40AC-9B8D-71340D6E9FF9}" srcOrd="7" destOrd="0" parTransId="{B73C4CD8-B6F9-4DF0-9452-603BED07FEA3}" sibTransId="{EC273783-7911-4642-B9C1-C0648F95489B}"/>
    <dgm:cxn modelId="{2C145E6F-0935-4A9C-AE89-DE33C4779624}" srcId="{C7EFBDD3-5294-4D47-8846-A08B71D4A8CC}" destId="{AEDB532E-1A83-4873-9835-95C0DF44352C}" srcOrd="2" destOrd="0" parTransId="{103D678B-EEFF-493B-9DAF-9C1E05CC9289}" sibTransId="{6D262A8A-CA7F-4C52-9B87-B0417D1E3DF0}"/>
    <dgm:cxn modelId="{D9836250-16CC-4AD9-BEAF-C19BAB9CC840}" type="presOf" srcId="{58708C1D-948C-48C7-AB7C-CBF4CEF1F0CD}" destId="{79E69F3E-AE4A-45E8-B23F-1D5EB6A4E7B0}" srcOrd="0" destOrd="0" presId="urn:microsoft.com/office/officeart/2005/8/layout/lProcess2"/>
    <dgm:cxn modelId="{E816A950-EA2C-4FBC-A78A-1590B98964FA}" srcId="{D113DD07-8750-4A4F-83EA-0389E4597A92}" destId="{73E21D65-5566-450A-BD7C-91FF670E05CD}" srcOrd="5" destOrd="0" parTransId="{842C6ED0-EB01-46AA-AB60-96B67F150F66}" sibTransId="{442A380C-9C20-4845-8A47-49A57A6DBDDB}"/>
    <dgm:cxn modelId="{D3859052-4B15-4925-ADC4-33BBCC58F7EA}" srcId="{AC493F96-41BB-4206-AFFC-6E2C4F20784E}" destId="{45557348-3A6A-4AD2-9A1D-424C81977EA2}" srcOrd="0" destOrd="0" parTransId="{FC2F5503-60DF-45DA-9A15-0FB7360CB0CD}" sibTransId="{D2452B52-6217-4856-A1B3-3EC8A6E009EC}"/>
    <dgm:cxn modelId="{3A231654-89B0-4C0C-A825-6431E65C4A8A}" type="presOf" srcId="{45557348-3A6A-4AD2-9A1D-424C81977EA2}" destId="{D9F38F83-F672-4561-8A1D-0007414F2E89}" srcOrd="1" destOrd="0" presId="urn:microsoft.com/office/officeart/2005/8/layout/lProcess2"/>
    <dgm:cxn modelId="{A055E888-CA91-40D3-8B1D-77B51B1EF386}" srcId="{45557348-3A6A-4AD2-9A1D-424C81977EA2}" destId="{5174D185-6B49-416E-82FF-06129F713A79}" srcOrd="2" destOrd="0" parTransId="{FA54D361-BD9A-423C-AC21-E4D64700167F}" sibTransId="{91BC0F7F-5036-4244-BF84-66CBD48C286B}"/>
    <dgm:cxn modelId="{7B77FD94-8B02-4863-8974-E5E063FDD147}" srcId="{D113DD07-8750-4A4F-83EA-0389E4597A92}" destId="{EF65B3AE-267D-4C9D-9BA9-FBD97D473883}" srcOrd="0" destOrd="0" parTransId="{937F1987-7324-4C2E-AD77-4588C85F97D7}" sibTransId="{FCA7047E-D78D-45C8-B357-41213F389D41}"/>
    <dgm:cxn modelId="{96D78595-B4A6-4F92-9C8B-459B71E8FA7A}" srcId="{45557348-3A6A-4AD2-9A1D-424C81977EA2}" destId="{E82FD84F-5E46-4BB2-B66D-FCA95D6F21E4}" srcOrd="1" destOrd="0" parTransId="{54FA1FDD-9FA1-4589-B958-066F1B78D747}" sibTransId="{53AAE935-2351-4BB8-84FB-AE16408C8ED7}"/>
    <dgm:cxn modelId="{46D20E97-C0F1-4E50-8D02-3B95089C71AB}" type="presOf" srcId="{1863454F-765B-4868-B9AC-1D6547218824}" destId="{C09F7464-FDB0-403E-816A-1A139A8A13E9}" srcOrd="0" destOrd="0" presId="urn:microsoft.com/office/officeart/2005/8/layout/lProcess2"/>
    <dgm:cxn modelId="{D534DE9A-6839-49C7-9A5D-5EE53635EA64}" srcId="{45557348-3A6A-4AD2-9A1D-424C81977EA2}" destId="{249CD653-BB32-458B-B515-5A9086CD3DE0}" srcOrd="3" destOrd="0" parTransId="{FF698D86-8F76-4384-A04B-26AAEE051BF5}" sibTransId="{D6C2D94F-021E-4450-B7B3-F2BCD55B37E0}"/>
    <dgm:cxn modelId="{DE2484A7-584E-40A5-BD3E-CF0E2B01C12F}" type="presOf" srcId="{C7EFBDD3-5294-4D47-8846-A08B71D4A8CC}" destId="{C9F1157A-A497-49AB-9F56-585DF37546DD}" srcOrd="0" destOrd="0" presId="urn:microsoft.com/office/officeart/2005/8/layout/lProcess2"/>
    <dgm:cxn modelId="{345478AC-5A20-45CC-A426-4968E47E4DF3}" srcId="{45557348-3A6A-4AD2-9A1D-424C81977EA2}" destId="{58708C1D-948C-48C7-AB7C-CBF4CEF1F0CD}" srcOrd="4" destOrd="0" parTransId="{2AFCE4D2-8156-4B00-8C46-0D90936224E6}" sibTransId="{3553221E-06E2-4A42-BD3B-207FF9304634}"/>
    <dgm:cxn modelId="{D721C4B1-9AEC-45B8-BD64-93597A772D88}" type="presOf" srcId="{2D71916F-4FDB-4411-9D06-055641736DBC}" destId="{B5DCE6BB-710F-4B20-BFBB-19FEDA171013}" srcOrd="0" destOrd="0" presId="urn:microsoft.com/office/officeart/2005/8/layout/lProcess2"/>
    <dgm:cxn modelId="{3A0265BF-8E26-49ED-8698-0817EE641395}" type="presOf" srcId="{250218E2-BB26-42A4-8202-B665CE85A7A0}" destId="{D409F7BC-8944-4EA0-B0F7-71372BB0BCCA}" srcOrd="0" destOrd="0" presId="urn:microsoft.com/office/officeart/2005/8/layout/lProcess2"/>
    <dgm:cxn modelId="{CC9B66C1-0F38-4300-8461-40BBFA832E39}" type="presOf" srcId="{BFA2E772-3CE0-4E36-811E-6A1E5164C217}" destId="{CA191185-EEAE-45BD-9C72-B309B65A27CC}" srcOrd="0" destOrd="0" presId="urn:microsoft.com/office/officeart/2005/8/layout/lProcess2"/>
    <dgm:cxn modelId="{655ED0C1-C9C0-4D91-8A08-F9D0632A696D}" type="presOf" srcId="{D113DD07-8750-4A4F-83EA-0389E4597A92}" destId="{4FE73880-E4EC-4D19-80AF-B8C2846A64EF}" srcOrd="0" destOrd="0" presId="urn:microsoft.com/office/officeart/2005/8/layout/lProcess2"/>
    <dgm:cxn modelId="{1BAB95CC-17F9-4DE6-A0F1-484432DE7A64}" srcId="{C7EFBDD3-5294-4D47-8846-A08B71D4A8CC}" destId="{1863454F-765B-4868-B9AC-1D6547218824}" srcOrd="1" destOrd="0" parTransId="{573F5B76-681D-4BDD-87E5-313701D934A4}" sibTransId="{DD9675F1-57EA-424B-8255-DC3552EC3950}"/>
    <dgm:cxn modelId="{CD8619CD-09CA-4CD2-970C-371AE2B15BB2}" type="presOf" srcId="{AC493F96-41BB-4206-AFFC-6E2C4F20784E}" destId="{7DF3B547-0DB4-480E-ABD5-CD926A56134B}" srcOrd="0" destOrd="0" presId="urn:microsoft.com/office/officeart/2005/8/layout/lProcess2"/>
    <dgm:cxn modelId="{0EE179D6-CFBB-4EEF-B0B2-07DC8F2A6FD4}" type="presOf" srcId="{4AEDEB9E-5A50-48B9-A54A-F4BCDCC49FFA}" destId="{B6AED814-CC89-409A-8ACB-19CA66FF7770}" srcOrd="0" destOrd="0" presId="urn:microsoft.com/office/officeart/2005/8/layout/lProcess2"/>
    <dgm:cxn modelId="{229844D7-B86D-4486-9365-49B9D74FDAB9}" srcId="{D113DD07-8750-4A4F-83EA-0389E4597A92}" destId="{A960745F-06D1-468D-B43C-E731CA7DEDAE}" srcOrd="3" destOrd="0" parTransId="{A58E5A2F-8135-4E6E-8470-0309FC2BDA8A}" sibTransId="{10500F51-8E97-4E16-BD43-6479019A1D80}"/>
    <dgm:cxn modelId="{A4F5C6DD-A850-4EED-9595-FA9BF70D80C7}" type="presOf" srcId="{C7EFBDD3-5294-4D47-8846-A08B71D4A8CC}" destId="{1A839FFF-43DC-4F41-B980-8E0DAC772D1C}" srcOrd="1" destOrd="0" presId="urn:microsoft.com/office/officeart/2005/8/layout/lProcess2"/>
    <dgm:cxn modelId="{D6C3CEE1-FD74-4E40-8F8B-6E9EC7D3E1F2}" type="presOf" srcId="{0FB46C34-AC91-40AC-9B8D-71340D6E9FF9}" destId="{FAF01DAA-08AC-4AE4-ACAA-483AA4046B20}" srcOrd="0" destOrd="0" presId="urn:microsoft.com/office/officeart/2005/8/layout/lProcess2"/>
    <dgm:cxn modelId="{359C3BE3-F266-4F55-9927-EA1A6E10BC3D}" srcId="{D113DD07-8750-4A4F-83EA-0389E4597A92}" destId="{C8B457AF-9131-4C98-A272-8DED83CF6BBF}" srcOrd="1" destOrd="0" parTransId="{A3A6329E-EFA1-4FFE-900D-8CAFF113B870}" sibTransId="{8EB684D6-2289-4C5C-B2DC-5CD70B57D053}"/>
    <dgm:cxn modelId="{C5278BE4-A29A-4F42-B553-AE963FF146A3}" srcId="{D113DD07-8750-4A4F-83EA-0389E4597A92}" destId="{004502DA-239D-44EF-948A-4F40434F8F9D}" srcOrd="8" destOrd="0" parTransId="{107AAF24-01B7-4076-A5BE-7DF8A44632D1}" sibTransId="{934B6DFA-F145-4FEA-A1F8-0D849CF8E938}"/>
    <dgm:cxn modelId="{7A7F04ED-CBFB-484E-944D-57026EBAD21C}" type="presOf" srcId="{679BB9D6-AC9F-4A1F-AEC4-4A05EF80CDEC}" destId="{A26D2F78-771E-464E-B687-1F053CFD92E4}" srcOrd="0" destOrd="0" presId="urn:microsoft.com/office/officeart/2005/8/layout/lProcess2"/>
    <dgm:cxn modelId="{A20F3DF5-57F4-4177-B1A0-05B20D0E6C4B}" type="presOf" srcId="{EF65B3AE-267D-4C9D-9BA9-FBD97D473883}" destId="{64E5E993-0B73-48F9-933F-E2F85B9F224F}" srcOrd="0" destOrd="0" presId="urn:microsoft.com/office/officeart/2005/8/layout/lProcess2"/>
    <dgm:cxn modelId="{DD0F71F9-6F20-46FD-9AA3-AFF7EA0D7880}" type="presOf" srcId="{37E92425-1BBA-4E68-A5FB-6AE7FBCB6EDF}" destId="{A5D3C91F-89A8-4032-B47D-0D0F3F3243FA}" srcOrd="0" destOrd="0" presId="urn:microsoft.com/office/officeart/2005/8/layout/lProcess2"/>
    <dgm:cxn modelId="{3FC38FFA-D644-4067-948F-4ECF1DB55082}" type="presOf" srcId="{45557348-3A6A-4AD2-9A1D-424C81977EA2}" destId="{1608D2CB-C9F7-4883-8586-B1896FD43F57}" srcOrd="0" destOrd="0" presId="urn:microsoft.com/office/officeart/2005/8/layout/lProcess2"/>
    <dgm:cxn modelId="{5C4300FD-0133-47EB-880F-E7912E61D098}" type="presOf" srcId="{5174D185-6B49-416E-82FF-06129F713A79}" destId="{96857624-62DF-497F-A09E-00EC633A9818}" srcOrd="0" destOrd="0" presId="urn:microsoft.com/office/officeart/2005/8/layout/lProcess2"/>
    <dgm:cxn modelId="{4E15A8DC-9918-4EB2-8D39-999994EABCA9}" type="presParOf" srcId="{7DF3B547-0DB4-480E-ABD5-CD926A56134B}" destId="{BD4EC3C0-22C5-4628-B9FC-B110026B7FD4}" srcOrd="0" destOrd="0" presId="urn:microsoft.com/office/officeart/2005/8/layout/lProcess2"/>
    <dgm:cxn modelId="{95C2E2E6-EF36-4411-A501-0BCC97C837B8}" type="presParOf" srcId="{BD4EC3C0-22C5-4628-B9FC-B110026B7FD4}" destId="{1608D2CB-C9F7-4883-8586-B1896FD43F57}" srcOrd="0" destOrd="0" presId="urn:microsoft.com/office/officeart/2005/8/layout/lProcess2"/>
    <dgm:cxn modelId="{752451A1-F7C9-47D3-A5DA-B758A45580C9}" type="presParOf" srcId="{BD4EC3C0-22C5-4628-B9FC-B110026B7FD4}" destId="{D9F38F83-F672-4561-8A1D-0007414F2E89}" srcOrd="1" destOrd="0" presId="urn:microsoft.com/office/officeart/2005/8/layout/lProcess2"/>
    <dgm:cxn modelId="{25B14A41-80D0-4C8D-968D-7B316359DC3B}" type="presParOf" srcId="{BD4EC3C0-22C5-4628-B9FC-B110026B7FD4}" destId="{6DFE937D-05F2-43A1-B837-03645C575007}" srcOrd="2" destOrd="0" presId="urn:microsoft.com/office/officeart/2005/8/layout/lProcess2"/>
    <dgm:cxn modelId="{C09E162C-C259-4A64-819C-A68991F57ADA}" type="presParOf" srcId="{6DFE937D-05F2-43A1-B837-03645C575007}" destId="{DBD8C2A2-7A98-42E4-A412-C4B685903A00}" srcOrd="0" destOrd="0" presId="urn:microsoft.com/office/officeart/2005/8/layout/lProcess2"/>
    <dgm:cxn modelId="{7AE3B9D3-4EA0-4A8E-9695-B7709DBFB8B1}" type="presParOf" srcId="{DBD8C2A2-7A98-42E4-A412-C4B685903A00}" destId="{D409F7BC-8944-4EA0-B0F7-71372BB0BCCA}" srcOrd="0" destOrd="0" presId="urn:microsoft.com/office/officeart/2005/8/layout/lProcess2"/>
    <dgm:cxn modelId="{2BF98B7A-DB63-4F8C-B914-20FA70F3F526}" type="presParOf" srcId="{DBD8C2A2-7A98-42E4-A412-C4B685903A00}" destId="{B9E4D696-C3A9-43B7-9314-139B0ADB856F}" srcOrd="1" destOrd="0" presId="urn:microsoft.com/office/officeart/2005/8/layout/lProcess2"/>
    <dgm:cxn modelId="{BB62B511-2552-4B5A-81B4-6546F099B911}" type="presParOf" srcId="{DBD8C2A2-7A98-42E4-A412-C4B685903A00}" destId="{9CDE71EE-1BC4-4878-96FD-83225B5FE319}" srcOrd="2" destOrd="0" presId="urn:microsoft.com/office/officeart/2005/8/layout/lProcess2"/>
    <dgm:cxn modelId="{068CBC4D-7AB9-4747-A8F9-30500D111E40}" type="presParOf" srcId="{DBD8C2A2-7A98-42E4-A412-C4B685903A00}" destId="{C3CE2DF3-CB86-4B76-AE36-F9E76A2706BC}" srcOrd="3" destOrd="0" presId="urn:microsoft.com/office/officeart/2005/8/layout/lProcess2"/>
    <dgm:cxn modelId="{8D29DADA-5BEB-4A33-BBF1-C6EC2A46CE62}" type="presParOf" srcId="{DBD8C2A2-7A98-42E4-A412-C4B685903A00}" destId="{96857624-62DF-497F-A09E-00EC633A9818}" srcOrd="4" destOrd="0" presId="urn:microsoft.com/office/officeart/2005/8/layout/lProcess2"/>
    <dgm:cxn modelId="{DD4CB0A8-36FB-4237-B5C4-436A5713EE51}" type="presParOf" srcId="{DBD8C2A2-7A98-42E4-A412-C4B685903A00}" destId="{3D7A87B5-B8F6-40F2-A9AF-E1BA799C9C07}" srcOrd="5" destOrd="0" presId="urn:microsoft.com/office/officeart/2005/8/layout/lProcess2"/>
    <dgm:cxn modelId="{C57F4DCB-A26E-4B5E-A4DB-13B61A94CFFF}" type="presParOf" srcId="{DBD8C2A2-7A98-42E4-A412-C4B685903A00}" destId="{9DE391B5-D20D-4AAD-B883-4A060AA59FAB}" srcOrd="6" destOrd="0" presId="urn:microsoft.com/office/officeart/2005/8/layout/lProcess2"/>
    <dgm:cxn modelId="{D1333E4F-F078-42E5-BA0B-DD40DD7894B8}" type="presParOf" srcId="{DBD8C2A2-7A98-42E4-A412-C4B685903A00}" destId="{3957687B-A6E6-4969-B99E-A1A9503B3903}" srcOrd="7" destOrd="0" presId="urn:microsoft.com/office/officeart/2005/8/layout/lProcess2"/>
    <dgm:cxn modelId="{04C48DE9-09FF-405D-8C97-9F3FDB61D3C0}" type="presParOf" srcId="{DBD8C2A2-7A98-42E4-A412-C4B685903A00}" destId="{79E69F3E-AE4A-45E8-B23F-1D5EB6A4E7B0}" srcOrd="8" destOrd="0" presId="urn:microsoft.com/office/officeart/2005/8/layout/lProcess2"/>
    <dgm:cxn modelId="{F937DCDB-589F-40F6-8FD7-C604B855982D}" type="presParOf" srcId="{DBD8C2A2-7A98-42E4-A412-C4B685903A00}" destId="{576E0FB6-EB64-4D39-BB85-C2EBD4531A3C}" srcOrd="9" destOrd="0" presId="urn:microsoft.com/office/officeart/2005/8/layout/lProcess2"/>
    <dgm:cxn modelId="{A817386E-9474-4605-AB07-374D65DB9DD5}" type="presParOf" srcId="{DBD8C2A2-7A98-42E4-A412-C4B685903A00}" destId="{A5D3C91F-89A8-4032-B47D-0D0F3F3243FA}" srcOrd="10" destOrd="0" presId="urn:microsoft.com/office/officeart/2005/8/layout/lProcess2"/>
    <dgm:cxn modelId="{1C02F760-6DCF-47DF-8A9E-6B1F76497498}" type="presParOf" srcId="{7DF3B547-0DB4-480E-ABD5-CD926A56134B}" destId="{31274D22-07A2-4A08-874B-8B5D58C3DE7E}" srcOrd="1" destOrd="0" presId="urn:microsoft.com/office/officeart/2005/8/layout/lProcess2"/>
    <dgm:cxn modelId="{40F69BF0-D51E-4CE8-97F3-E3678C711DD7}" type="presParOf" srcId="{7DF3B547-0DB4-480E-ABD5-CD926A56134B}" destId="{42293ABD-9680-44A3-ACBD-B8FB492489B5}" srcOrd="2" destOrd="0" presId="urn:microsoft.com/office/officeart/2005/8/layout/lProcess2"/>
    <dgm:cxn modelId="{419D10B6-AF0D-4A25-BEA7-546AA9DADBE0}" type="presParOf" srcId="{42293ABD-9680-44A3-ACBD-B8FB492489B5}" destId="{C9F1157A-A497-49AB-9F56-585DF37546DD}" srcOrd="0" destOrd="0" presId="urn:microsoft.com/office/officeart/2005/8/layout/lProcess2"/>
    <dgm:cxn modelId="{D497E3C9-FACB-4F70-98CA-D7A57E4C391A}" type="presParOf" srcId="{42293ABD-9680-44A3-ACBD-B8FB492489B5}" destId="{1A839FFF-43DC-4F41-B980-8E0DAC772D1C}" srcOrd="1" destOrd="0" presId="urn:microsoft.com/office/officeart/2005/8/layout/lProcess2"/>
    <dgm:cxn modelId="{2216139B-5CD6-435A-BC60-861C6C3089EA}" type="presParOf" srcId="{42293ABD-9680-44A3-ACBD-B8FB492489B5}" destId="{A03F0993-F696-4F6B-B3B7-2678ACA5B394}" srcOrd="2" destOrd="0" presId="urn:microsoft.com/office/officeart/2005/8/layout/lProcess2"/>
    <dgm:cxn modelId="{23453627-828D-42E8-A11B-57CDDDFD5428}" type="presParOf" srcId="{A03F0993-F696-4F6B-B3B7-2678ACA5B394}" destId="{2F74E153-1288-4682-9FAD-B488327581FC}" srcOrd="0" destOrd="0" presId="urn:microsoft.com/office/officeart/2005/8/layout/lProcess2"/>
    <dgm:cxn modelId="{B193B419-B7E0-4559-B4BC-0A631B7F7D12}" type="presParOf" srcId="{2F74E153-1288-4682-9FAD-B488327581FC}" destId="{B6AED814-CC89-409A-8ACB-19CA66FF7770}" srcOrd="0" destOrd="0" presId="urn:microsoft.com/office/officeart/2005/8/layout/lProcess2"/>
    <dgm:cxn modelId="{FB1399B8-7180-4ADB-A44B-855DFF11D33E}" type="presParOf" srcId="{2F74E153-1288-4682-9FAD-B488327581FC}" destId="{29C68ED2-7F50-434A-99DC-6005AFB1A1FA}" srcOrd="1" destOrd="0" presId="urn:microsoft.com/office/officeart/2005/8/layout/lProcess2"/>
    <dgm:cxn modelId="{F8588D59-27A2-4302-BB68-D4D8FB475A74}" type="presParOf" srcId="{2F74E153-1288-4682-9FAD-B488327581FC}" destId="{C09F7464-FDB0-403E-816A-1A139A8A13E9}" srcOrd="2" destOrd="0" presId="urn:microsoft.com/office/officeart/2005/8/layout/lProcess2"/>
    <dgm:cxn modelId="{57FF6D6C-FCE5-4507-92F7-33EEAF781120}" type="presParOf" srcId="{2F74E153-1288-4682-9FAD-B488327581FC}" destId="{3A0F3470-D48D-412D-BE3D-11AF9F560413}" srcOrd="3" destOrd="0" presId="urn:microsoft.com/office/officeart/2005/8/layout/lProcess2"/>
    <dgm:cxn modelId="{A4526DDA-D9AF-423F-A7DB-4473B0678B5B}" type="presParOf" srcId="{2F74E153-1288-4682-9FAD-B488327581FC}" destId="{0C22FE9A-C9F6-4A98-A370-BC01B484EF6C}" srcOrd="4" destOrd="0" presId="urn:microsoft.com/office/officeart/2005/8/layout/lProcess2"/>
    <dgm:cxn modelId="{C69BA570-BE5C-4156-ACA5-00169D840BEB}" type="presParOf" srcId="{2F74E153-1288-4682-9FAD-B488327581FC}" destId="{19046ACC-1DA3-452C-95C1-ED6F43FDCBC6}" srcOrd="5" destOrd="0" presId="urn:microsoft.com/office/officeart/2005/8/layout/lProcess2"/>
    <dgm:cxn modelId="{8693D3ED-7EA4-4DF5-8942-C2F66CF637E7}" type="presParOf" srcId="{2F74E153-1288-4682-9FAD-B488327581FC}" destId="{E3AC82B7-BC9F-40B2-BC2B-0B52C21E23A1}" srcOrd="6" destOrd="0" presId="urn:microsoft.com/office/officeart/2005/8/layout/lProcess2"/>
    <dgm:cxn modelId="{C9E20CA2-41A1-417E-BB12-093BA00DDC6E}" type="presParOf" srcId="{2F74E153-1288-4682-9FAD-B488327581FC}" destId="{2CE7F2D3-EC75-4E6F-B1DC-8097E59B1828}" srcOrd="7" destOrd="0" presId="urn:microsoft.com/office/officeart/2005/8/layout/lProcess2"/>
    <dgm:cxn modelId="{C31B5306-03C6-417C-8570-93599D8021CF}" type="presParOf" srcId="{2F74E153-1288-4682-9FAD-B488327581FC}" destId="{14C56500-B210-4466-A925-1821DAF26645}" srcOrd="8" destOrd="0" presId="urn:microsoft.com/office/officeart/2005/8/layout/lProcess2"/>
    <dgm:cxn modelId="{0B18843C-B438-4E48-A944-CB92A2D8302B}" type="presParOf" srcId="{2F74E153-1288-4682-9FAD-B488327581FC}" destId="{D3894719-9A80-426E-94E7-94991CC7C82B}" srcOrd="9" destOrd="0" presId="urn:microsoft.com/office/officeart/2005/8/layout/lProcess2"/>
    <dgm:cxn modelId="{3E74DF1B-26F5-4BB3-A87F-C7125C20D42D}" type="presParOf" srcId="{2F74E153-1288-4682-9FAD-B488327581FC}" destId="{CA191185-EEAE-45BD-9C72-B309B65A27CC}" srcOrd="10" destOrd="0" presId="urn:microsoft.com/office/officeart/2005/8/layout/lProcess2"/>
    <dgm:cxn modelId="{D9E12EA7-EE34-4C6E-A8D9-55F1D8B1E512}" type="presParOf" srcId="{7DF3B547-0DB4-480E-ABD5-CD926A56134B}" destId="{43B7B39A-57D0-45FE-A148-0DE40994A562}" srcOrd="3" destOrd="0" presId="urn:microsoft.com/office/officeart/2005/8/layout/lProcess2"/>
    <dgm:cxn modelId="{A22D9AE7-CD19-4A2E-BC01-0876489DA099}" type="presParOf" srcId="{7DF3B547-0DB4-480E-ABD5-CD926A56134B}" destId="{FBED15B0-54A9-4BC1-AF72-96B153F42109}" srcOrd="4" destOrd="0" presId="urn:microsoft.com/office/officeart/2005/8/layout/lProcess2"/>
    <dgm:cxn modelId="{80348F7D-A6FD-4A27-AEB6-3F0C3245FCA4}" type="presParOf" srcId="{FBED15B0-54A9-4BC1-AF72-96B153F42109}" destId="{4FE73880-E4EC-4D19-80AF-B8C2846A64EF}" srcOrd="0" destOrd="0" presId="urn:microsoft.com/office/officeart/2005/8/layout/lProcess2"/>
    <dgm:cxn modelId="{FEB0C497-B5A5-4513-8569-B8523CF754A3}" type="presParOf" srcId="{FBED15B0-54A9-4BC1-AF72-96B153F42109}" destId="{6C183903-68B9-49CC-B026-BDAE62C86085}" srcOrd="1" destOrd="0" presId="urn:microsoft.com/office/officeart/2005/8/layout/lProcess2"/>
    <dgm:cxn modelId="{91A51761-3F18-4A79-8206-CACCFD26BC29}" type="presParOf" srcId="{FBED15B0-54A9-4BC1-AF72-96B153F42109}" destId="{7AAEF9AB-334D-4B4A-A4DA-35803D2377A3}" srcOrd="2" destOrd="0" presId="urn:microsoft.com/office/officeart/2005/8/layout/lProcess2"/>
    <dgm:cxn modelId="{4AA9187D-B6D3-46C7-BBCE-2B5F4B8BFF97}" type="presParOf" srcId="{7AAEF9AB-334D-4B4A-A4DA-35803D2377A3}" destId="{67F220B1-B68D-4977-9505-B4978B2F0CEF}" srcOrd="0" destOrd="0" presId="urn:microsoft.com/office/officeart/2005/8/layout/lProcess2"/>
    <dgm:cxn modelId="{9906F83E-8954-476A-B163-644D925A13CE}" type="presParOf" srcId="{67F220B1-B68D-4977-9505-B4978B2F0CEF}" destId="{64E5E993-0B73-48F9-933F-E2F85B9F224F}" srcOrd="0" destOrd="0" presId="urn:microsoft.com/office/officeart/2005/8/layout/lProcess2"/>
    <dgm:cxn modelId="{2029F47F-2022-4DFD-AF66-F109250A99ED}" type="presParOf" srcId="{67F220B1-B68D-4977-9505-B4978B2F0CEF}" destId="{4EC88DE2-6660-49AE-A80D-0FC58A534922}" srcOrd="1" destOrd="0" presId="urn:microsoft.com/office/officeart/2005/8/layout/lProcess2"/>
    <dgm:cxn modelId="{1BD56D07-C259-48EF-A9AF-D2496E207558}" type="presParOf" srcId="{67F220B1-B68D-4977-9505-B4978B2F0CEF}" destId="{D7F7BE8C-8EBE-4955-BB89-79B090C57A8F}" srcOrd="2" destOrd="0" presId="urn:microsoft.com/office/officeart/2005/8/layout/lProcess2"/>
    <dgm:cxn modelId="{4C1BFB22-AD9C-40A6-B1C1-31D410220FFD}" type="presParOf" srcId="{67F220B1-B68D-4977-9505-B4978B2F0CEF}" destId="{2A784A48-202A-4BF4-80F3-DE67F39FAF2F}" srcOrd="3" destOrd="0" presId="urn:microsoft.com/office/officeart/2005/8/layout/lProcess2"/>
    <dgm:cxn modelId="{7A6C591C-F255-4CC6-A1DC-A5306454F71F}" type="presParOf" srcId="{67F220B1-B68D-4977-9505-B4978B2F0CEF}" destId="{78D3D2A0-B143-45C3-A0D6-F86CFBA0A06C}" srcOrd="4" destOrd="0" presId="urn:microsoft.com/office/officeart/2005/8/layout/lProcess2"/>
    <dgm:cxn modelId="{3F9D426F-8337-47BE-A310-13C42F2089A3}" type="presParOf" srcId="{67F220B1-B68D-4977-9505-B4978B2F0CEF}" destId="{53DBC240-BA4C-46F8-86AD-CDB87ECC0EF1}" srcOrd="5" destOrd="0" presId="urn:microsoft.com/office/officeart/2005/8/layout/lProcess2"/>
    <dgm:cxn modelId="{90AFDE69-79C9-4351-BC50-7B7A20CDAE22}" type="presParOf" srcId="{67F220B1-B68D-4977-9505-B4978B2F0CEF}" destId="{39E0CB26-7C57-40C0-8337-430A9BA26F47}" srcOrd="6" destOrd="0" presId="urn:microsoft.com/office/officeart/2005/8/layout/lProcess2"/>
    <dgm:cxn modelId="{26394D80-005B-4081-9959-9427ABCAB835}" type="presParOf" srcId="{67F220B1-B68D-4977-9505-B4978B2F0CEF}" destId="{887CA382-287B-445C-BC7E-2D87A21C5A23}" srcOrd="7" destOrd="0" presId="urn:microsoft.com/office/officeart/2005/8/layout/lProcess2"/>
    <dgm:cxn modelId="{B69D7367-F04D-410B-A7AB-02CFCC9F2ACA}" type="presParOf" srcId="{67F220B1-B68D-4977-9505-B4978B2F0CEF}" destId="{B5DCE6BB-710F-4B20-BFBB-19FEDA171013}" srcOrd="8" destOrd="0" presId="urn:microsoft.com/office/officeart/2005/8/layout/lProcess2"/>
    <dgm:cxn modelId="{2B40CF33-A644-43BC-ADCC-C626EC3B0692}" type="presParOf" srcId="{67F220B1-B68D-4977-9505-B4978B2F0CEF}" destId="{8A818801-70BB-4F0B-AC15-79AD311A0FAF}" srcOrd="9" destOrd="0" presId="urn:microsoft.com/office/officeart/2005/8/layout/lProcess2"/>
    <dgm:cxn modelId="{05F918FE-9C60-4624-964A-92414A917AA8}" type="presParOf" srcId="{67F220B1-B68D-4977-9505-B4978B2F0CEF}" destId="{E23E91F7-14F0-4D0F-ADD5-4721EA1F5611}" srcOrd="10" destOrd="0" presId="urn:microsoft.com/office/officeart/2005/8/layout/lProcess2"/>
    <dgm:cxn modelId="{4178CC8F-B7BE-4F85-B727-B48C435D6E81}" type="presParOf" srcId="{67F220B1-B68D-4977-9505-B4978B2F0CEF}" destId="{AB07D412-5713-4D7D-96D0-1AA51825F6A9}" srcOrd="11" destOrd="0" presId="urn:microsoft.com/office/officeart/2005/8/layout/lProcess2"/>
    <dgm:cxn modelId="{11C52AC2-9A54-4D8F-8FB3-02EFC1D47F72}" type="presParOf" srcId="{67F220B1-B68D-4977-9505-B4978B2F0CEF}" destId="{A26D2F78-771E-464E-B687-1F053CFD92E4}" srcOrd="12" destOrd="0" presId="urn:microsoft.com/office/officeart/2005/8/layout/lProcess2"/>
    <dgm:cxn modelId="{0F06156E-E9E3-44EC-A8AA-D8E4F8EBC202}" type="presParOf" srcId="{67F220B1-B68D-4977-9505-B4978B2F0CEF}" destId="{5825C20F-BB89-4EDF-97FD-CE76AFB6B8AE}" srcOrd="13" destOrd="0" presId="urn:microsoft.com/office/officeart/2005/8/layout/lProcess2"/>
    <dgm:cxn modelId="{6C920759-4C85-4453-9D17-C17F2BB27C70}" type="presParOf" srcId="{67F220B1-B68D-4977-9505-B4978B2F0CEF}" destId="{FAF01DAA-08AC-4AE4-ACAA-483AA4046B20}" srcOrd="14" destOrd="0" presId="urn:microsoft.com/office/officeart/2005/8/layout/lProcess2"/>
    <dgm:cxn modelId="{5E380A46-1D9D-4194-9779-11A3A490DE58}" type="presParOf" srcId="{67F220B1-B68D-4977-9505-B4978B2F0CEF}" destId="{22400C7D-C2C5-4A52-851E-CAA155E8EED2}" srcOrd="15" destOrd="0" presId="urn:microsoft.com/office/officeart/2005/8/layout/lProcess2"/>
    <dgm:cxn modelId="{CE7702CE-1E03-4216-ABCA-3D6729B6D201}" type="presParOf" srcId="{67F220B1-B68D-4977-9505-B4978B2F0CEF}" destId="{4A99F8F6-1F24-48A8-AEDE-7748829D9BCE}" srcOrd="1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Upstream processes</a:t>
          </a:r>
        </a:p>
      </dsp:txBody>
      <dsp:txXfrm>
        <a:off x="2150" y="0"/>
        <a:ext cx="5591314" cy="5082881"/>
      </dsp:txXfrm>
    </dsp:sp>
    <dsp:sp modelId="{D409F7BC-8944-4EA0-B0F7-71372BB0BCCA}">
      <dsp:nvSpPr>
        <dsp:cNvPr id="0" name=""/>
        <dsp:cNvSpPr/>
      </dsp:nvSpPr>
      <dsp:spPr>
        <a:xfrm>
          <a:off x="561281" y="5083708"/>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Case to resolution</a:t>
          </a:r>
        </a:p>
      </dsp:txBody>
      <dsp:txXfrm>
        <a:off x="608924" y="5131351"/>
        <a:ext cx="4377765" cy="1531376"/>
      </dsp:txXfrm>
    </dsp:sp>
    <dsp:sp modelId="{9CDE71EE-1BC4-4878-96FD-83225B5FE319}">
      <dsp:nvSpPr>
        <dsp:cNvPr id="0" name=""/>
        <dsp:cNvSpPr/>
      </dsp:nvSpPr>
      <dsp:spPr>
        <a:xfrm>
          <a:off x="561281" y="6960626"/>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Forecast to plan</a:t>
          </a:r>
        </a:p>
      </dsp:txBody>
      <dsp:txXfrm>
        <a:off x="608924" y="7008269"/>
        <a:ext cx="4377765" cy="1531376"/>
      </dsp:txXfrm>
    </dsp:sp>
    <dsp:sp modelId="{96857624-62DF-497F-A09E-00EC633A9818}">
      <dsp:nvSpPr>
        <dsp:cNvPr id="0" name=""/>
        <dsp:cNvSpPr/>
      </dsp:nvSpPr>
      <dsp:spPr>
        <a:xfrm>
          <a:off x="561281" y="8837545"/>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Procure to pay</a:t>
          </a:r>
        </a:p>
      </dsp:txBody>
      <dsp:txXfrm>
        <a:off x="608924" y="8885188"/>
        <a:ext cx="4377765" cy="1531376"/>
      </dsp:txXfrm>
    </dsp:sp>
    <dsp:sp modelId="{9DE391B5-D20D-4AAD-B883-4A060AA59FAB}">
      <dsp:nvSpPr>
        <dsp:cNvPr id="0" name=""/>
        <dsp:cNvSpPr/>
      </dsp:nvSpPr>
      <dsp:spPr>
        <a:xfrm>
          <a:off x="561281" y="10714463"/>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Product and service lifecycle management</a:t>
          </a:r>
        </a:p>
      </dsp:txBody>
      <dsp:txXfrm>
        <a:off x="608924" y="10762106"/>
        <a:ext cx="4377765" cy="1531376"/>
      </dsp:txXfrm>
    </dsp:sp>
    <dsp:sp modelId="{79E69F3E-AE4A-45E8-B23F-1D5EB6A4E7B0}">
      <dsp:nvSpPr>
        <dsp:cNvPr id="0" name=""/>
        <dsp:cNvSpPr/>
      </dsp:nvSpPr>
      <dsp:spPr>
        <a:xfrm>
          <a:off x="561281" y="12591381"/>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Project to profit</a:t>
          </a:r>
        </a:p>
      </dsp:txBody>
      <dsp:txXfrm>
        <a:off x="608924" y="12639024"/>
        <a:ext cx="4377765" cy="1531376"/>
      </dsp:txXfrm>
    </dsp:sp>
    <dsp:sp modelId="{A5D3C91F-89A8-4032-B47D-0D0F3F3243FA}">
      <dsp:nvSpPr>
        <dsp:cNvPr id="0" name=""/>
        <dsp:cNvSpPr/>
      </dsp:nvSpPr>
      <dsp:spPr>
        <a:xfrm>
          <a:off x="561281" y="14468300"/>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Record to report</a:t>
          </a:r>
        </a:p>
      </dsp:txBody>
      <dsp:txXfrm>
        <a:off x="608924" y="14515943"/>
        <a:ext cx="4377765" cy="1531376"/>
      </dsp:txXfrm>
    </dsp:sp>
    <dsp:sp modelId="{C9F1157A-A497-49AB-9F56-585DF37546DD}">
      <dsp:nvSpPr>
        <dsp:cNvPr id="0" name=""/>
        <dsp:cNvSpPr/>
      </dsp:nvSpPr>
      <dsp:spPr>
        <a:xfrm>
          <a:off x="6012813"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Acquire to dispose</a:t>
          </a:r>
        </a:p>
      </dsp:txBody>
      <dsp:txXfrm>
        <a:off x="6012813" y="0"/>
        <a:ext cx="5591314" cy="5082881"/>
      </dsp:txXfrm>
    </dsp:sp>
    <dsp:sp modelId="{B6AED814-CC89-409A-8ACB-19CA66FF7770}">
      <dsp:nvSpPr>
        <dsp:cNvPr id="0" name=""/>
        <dsp:cNvSpPr/>
      </dsp:nvSpPr>
      <dsp:spPr>
        <a:xfrm>
          <a:off x="6571945" y="5083708"/>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a:t>Plan and budget assets</a:t>
          </a:r>
        </a:p>
      </dsp:txBody>
      <dsp:txXfrm>
        <a:off x="6619588" y="5131351"/>
        <a:ext cx="4377765" cy="1531376"/>
      </dsp:txXfrm>
    </dsp:sp>
    <dsp:sp modelId="{C09F7464-FDB0-403E-816A-1A139A8A13E9}">
      <dsp:nvSpPr>
        <dsp:cNvPr id="0" name=""/>
        <dsp:cNvSpPr/>
      </dsp:nvSpPr>
      <dsp:spPr>
        <a:xfrm>
          <a:off x="6571945" y="6960626"/>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Acquire assets</a:t>
          </a:r>
        </a:p>
      </dsp:txBody>
      <dsp:txXfrm>
        <a:off x="6619588" y="7008269"/>
        <a:ext cx="4377765" cy="1531376"/>
      </dsp:txXfrm>
    </dsp:sp>
    <dsp:sp modelId="{0C22FE9A-C9F6-4A98-A370-BC01B484EF6C}">
      <dsp:nvSpPr>
        <dsp:cNvPr id="0" name=""/>
        <dsp:cNvSpPr/>
      </dsp:nvSpPr>
      <dsp:spPr>
        <a:xfrm>
          <a:off x="6571945" y="8837545"/>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a:t>Manage internal assets</a:t>
          </a:r>
        </a:p>
      </dsp:txBody>
      <dsp:txXfrm>
        <a:off x="6619588" y="8885188"/>
        <a:ext cx="4377765" cy="1531376"/>
      </dsp:txXfrm>
    </dsp:sp>
    <dsp:sp modelId="{E3AC82B7-BC9F-40B2-BC2B-0B52C21E23A1}">
      <dsp:nvSpPr>
        <dsp:cNvPr id="0" name=""/>
        <dsp:cNvSpPr/>
      </dsp:nvSpPr>
      <dsp:spPr>
        <a:xfrm>
          <a:off x="6571945" y="10714463"/>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a:t>Manage and report on asset financials</a:t>
          </a:r>
        </a:p>
      </dsp:txBody>
      <dsp:txXfrm>
        <a:off x="6619588" y="10762106"/>
        <a:ext cx="4377765" cy="1531376"/>
      </dsp:txXfrm>
    </dsp:sp>
    <dsp:sp modelId="{14C56500-B210-4466-A925-1821DAF26645}">
      <dsp:nvSpPr>
        <dsp:cNvPr id="0" name=""/>
        <dsp:cNvSpPr/>
      </dsp:nvSpPr>
      <dsp:spPr>
        <a:xfrm>
          <a:off x="6571945" y="12591381"/>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Maintain and repair internal assets</a:t>
          </a:r>
        </a:p>
      </dsp:txBody>
      <dsp:txXfrm>
        <a:off x="6619588" y="12639024"/>
        <a:ext cx="4377765" cy="1531376"/>
      </dsp:txXfrm>
    </dsp:sp>
    <dsp:sp modelId="{CA191185-EEAE-45BD-9C72-B309B65A27CC}">
      <dsp:nvSpPr>
        <dsp:cNvPr id="0" name=""/>
        <dsp:cNvSpPr/>
      </dsp:nvSpPr>
      <dsp:spPr>
        <a:xfrm>
          <a:off x="6571945" y="14468300"/>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Retire and dispose of assets</a:t>
          </a:r>
        </a:p>
      </dsp:txBody>
      <dsp:txXfrm>
        <a:off x="6619588" y="14515943"/>
        <a:ext cx="4377765" cy="1531376"/>
      </dsp:txXfrm>
    </dsp:sp>
    <dsp:sp modelId="{4FE73880-E4EC-4D19-80AF-B8C2846A64EF}">
      <dsp:nvSpPr>
        <dsp:cNvPr id="0" name=""/>
        <dsp:cNvSpPr/>
      </dsp:nvSpPr>
      <dsp:spPr>
        <a:xfrm>
          <a:off x="12023476"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Downstream processes</a:t>
          </a:r>
        </a:p>
      </dsp:txBody>
      <dsp:txXfrm>
        <a:off x="12023476" y="0"/>
        <a:ext cx="5591314" cy="5082881"/>
      </dsp:txXfrm>
    </dsp:sp>
    <dsp:sp modelId="{64E5E993-0B73-48F9-933F-E2F85B9F224F}">
      <dsp:nvSpPr>
        <dsp:cNvPr id="0" name=""/>
        <dsp:cNvSpPr/>
      </dsp:nvSpPr>
      <dsp:spPr>
        <a:xfrm>
          <a:off x="12582608" y="5087844"/>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Case to resolution</a:t>
          </a:r>
        </a:p>
      </dsp:txBody>
      <dsp:txXfrm>
        <a:off x="12614108" y="5119344"/>
        <a:ext cx="4410051" cy="1012479"/>
      </dsp:txXfrm>
    </dsp:sp>
    <dsp:sp modelId="{D7F7BE8C-8EBE-4955-BB89-79B090C57A8F}">
      <dsp:nvSpPr>
        <dsp:cNvPr id="0" name=""/>
        <dsp:cNvSpPr/>
      </dsp:nvSpPr>
      <dsp:spPr>
        <a:xfrm>
          <a:off x="12582608" y="6328782"/>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Hire to retire</a:t>
          </a:r>
        </a:p>
      </dsp:txBody>
      <dsp:txXfrm>
        <a:off x="12614108" y="6360282"/>
        <a:ext cx="4410051" cy="1012479"/>
      </dsp:txXfrm>
    </dsp:sp>
    <dsp:sp modelId="{78D3D2A0-B143-45C3-A0D6-F86CFBA0A06C}">
      <dsp:nvSpPr>
        <dsp:cNvPr id="0" name=""/>
        <dsp:cNvSpPr/>
      </dsp:nvSpPr>
      <dsp:spPr>
        <a:xfrm>
          <a:off x="12582608" y="7569720"/>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Inventory to deliver</a:t>
          </a:r>
        </a:p>
      </dsp:txBody>
      <dsp:txXfrm>
        <a:off x="12614108" y="7601220"/>
        <a:ext cx="4410051" cy="1012479"/>
      </dsp:txXfrm>
    </dsp:sp>
    <dsp:sp modelId="{39E0CB26-7C57-40C0-8337-430A9BA26F47}">
      <dsp:nvSpPr>
        <dsp:cNvPr id="0" name=""/>
        <dsp:cNvSpPr/>
      </dsp:nvSpPr>
      <dsp:spPr>
        <a:xfrm>
          <a:off x="12582608" y="8810658"/>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Order to cash</a:t>
          </a:r>
        </a:p>
      </dsp:txBody>
      <dsp:txXfrm>
        <a:off x="12614108" y="8842158"/>
        <a:ext cx="4410051" cy="1012479"/>
      </dsp:txXfrm>
    </dsp:sp>
    <dsp:sp modelId="{B5DCE6BB-710F-4B20-BFBB-19FEDA171013}">
      <dsp:nvSpPr>
        <dsp:cNvPr id="0" name=""/>
        <dsp:cNvSpPr/>
      </dsp:nvSpPr>
      <dsp:spPr>
        <a:xfrm>
          <a:off x="12582608" y="10051595"/>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Plan to produce</a:t>
          </a:r>
        </a:p>
      </dsp:txBody>
      <dsp:txXfrm>
        <a:off x="12614108" y="10083095"/>
        <a:ext cx="4410051" cy="1012479"/>
      </dsp:txXfrm>
    </dsp:sp>
    <dsp:sp modelId="{E23E91F7-14F0-4D0F-ADD5-4721EA1F5611}">
      <dsp:nvSpPr>
        <dsp:cNvPr id="0" name=""/>
        <dsp:cNvSpPr/>
      </dsp:nvSpPr>
      <dsp:spPr>
        <a:xfrm>
          <a:off x="12582608" y="11292533"/>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Procure to pay</a:t>
          </a:r>
        </a:p>
      </dsp:txBody>
      <dsp:txXfrm>
        <a:off x="12614108" y="11324033"/>
        <a:ext cx="4410051" cy="1012479"/>
      </dsp:txXfrm>
    </dsp:sp>
    <dsp:sp modelId="{A26D2F78-771E-464E-B687-1F053CFD92E4}">
      <dsp:nvSpPr>
        <dsp:cNvPr id="0" name=""/>
        <dsp:cNvSpPr/>
      </dsp:nvSpPr>
      <dsp:spPr>
        <a:xfrm>
          <a:off x="12582608" y="12533471"/>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Project to profit</a:t>
          </a:r>
        </a:p>
      </dsp:txBody>
      <dsp:txXfrm>
        <a:off x="12614108" y="12564971"/>
        <a:ext cx="4410051" cy="1012479"/>
      </dsp:txXfrm>
    </dsp:sp>
    <dsp:sp modelId="{FAF01DAA-08AC-4AE4-ACAA-483AA4046B20}">
      <dsp:nvSpPr>
        <dsp:cNvPr id="0" name=""/>
        <dsp:cNvSpPr/>
      </dsp:nvSpPr>
      <dsp:spPr>
        <a:xfrm>
          <a:off x="12582608" y="13774409"/>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Record to report</a:t>
          </a:r>
        </a:p>
      </dsp:txBody>
      <dsp:txXfrm>
        <a:off x="12614108" y="13805909"/>
        <a:ext cx="4410051" cy="1012479"/>
      </dsp:txXfrm>
    </dsp:sp>
    <dsp:sp modelId="{4A99F8F6-1F24-48A8-AEDE-7748829D9BCE}">
      <dsp:nvSpPr>
        <dsp:cNvPr id="0" name=""/>
        <dsp:cNvSpPr/>
      </dsp:nvSpPr>
      <dsp:spPr>
        <a:xfrm>
          <a:off x="12582608" y="15015346"/>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Service to cash</a:t>
          </a:r>
        </a:p>
      </dsp:txBody>
      <dsp:txXfrm>
        <a:off x="12614108" y="15046846"/>
        <a:ext cx="4410051" cy="101247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4/21/2023 10:16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4/21/2023 10:16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4/21/2023 10:16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4/21/2023 10:16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22985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2671537387"/>
              </p:ext>
            </p:extLst>
          </p:nvPr>
        </p:nvGraphicFramePr>
        <p:xfrm>
          <a:off x="391658" y="330651"/>
          <a:ext cx="17616942" cy="169429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485785" y="405678"/>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476603" y="401853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3386153" y="1236775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internal assets</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6493563" y="1572453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Retire and dispose of assets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6482018" y="3000821"/>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Plan and budget assets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458629" y="11990752"/>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Product and service lifecycle management</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182986" y="17529775"/>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6480173" y="22220"/>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Acquire to dispose</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5185199" y="1009056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5182985" y="1380114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475127" y="607414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457891" y="1006645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6476327" y="10066456"/>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Acquire assets</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6493563" y="1236775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and report on asset financials</a:t>
            </a:r>
          </a:p>
        </p:txBody>
      </p:sp>
      <p:sp>
        <p:nvSpPr>
          <p:cNvPr id="252" name="Rectangle 251">
            <a:extLst>
              <a:ext uri="{FF2B5EF4-FFF2-40B4-BE49-F238E27FC236}">
                <a16:creationId xmlns:a16="http://schemas.microsoft.com/office/drawing/2014/main" id="{2C7190D4-8FD5-D68D-862F-549CB8A85D90}"/>
              </a:ext>
            </a:extLst>
          </p:cNvPr>
          <p:cNvSpPr/>
          <p:nvPr/>
        </p:nvSpPr>
        <p:spPr bwMode="auto">
          <a:xfrm>
            <a:off x="476603" y="7962143"/>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sp>
        <p:nvSpPr>
          <p:cNvPr id="258" name="Rectangle 257">
            <a:extLst>
              <a:ext uri="{FF2B5EF4-FFF2-40B4-BE49-F238E27FC236}">
                <a16:creationId xmlns:a16="http://schemas.microsoft.com/office/drawing/2014/main" id="{8CB1A48E-A718-B1C4-9930-16F400D10DC7}"/>
              </a:ext>
            </a:extLst>
          </p:cNvPr>
          <p:cNvSpPr/>
          <p:nvPr/>
        </p:nvSpPr>
        <p:spPr bwMode="auto">
          <a:xfrm>
            <a:off x="485784" y="187299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sp>
        <p:nvSpPr>
          <p:cNvPr id="6" name="Flowchart: Predefined Process 5">
            <a:extLst>
              <a:ext uri="{FF2B5EF4-FFF2-40B4-BE49-F238E27FC236}">
                <a16:creationId xmlns:a16="http://schemas.microsoft.com/office/drawing/2014/main" id="{A15C70F2-96E3-7766-7B47-3B2ED11B2F4A}"/>
              </a:ext>
            </a:extLst>
          </p:cNvPr>
          <p:cNvSpPr/>
          <p:nvPr/>
        </p:nvSpPr>
        <p:spPr bwMode="auto">
          <a:xfrm>
            <a:off x="9606663" y="12367758"/>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Maintain and repair internal assets</a:t>
            </a:r>
          </a:p>
        </p:txBody>
      </p:sp>
      <p:sp>
        <p:nvSpPr>
          <p:cNvPr id="8" name="Rectangle 7">
            <a:extLst>
              <a:ext uri="{FF2B5EF4-FFF2-40B4-BE49-F238E27FC236}">
                <a16:creationId xmlns:a16="http://schemas.microsoft.com/office/drawing/2014/main" id="{A6DD880B-531B-92EC-7D74-A9D06663BD70}"/>
              </a:ext>
            </a:extLst>
          </p:cNvPr>
          <p:cNvSpPr/>
          <p:nvPr/>
        </p:nvSpPr>
        <p:spPr bwMode="auto">
          <a:xfrm>
            <a:off x="15181509" y="435973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9" name="Rectangle 8">
            <a:extLst>
              <a:ext uri="{FF2B5EF4-FFF2-40B4-BE49-F238E27FC236}">
                <a16:creationId xmlns:a16="http://schemas.microsoft.com/office/drawing/2014/main" id="{573DF333-75AA-ED53-8D2D-637EEECCA88E}"/>
              </a:ext>
            </a:extLst>
          </p:cNvPr>
          <p:cNvSpPr/>
          <p:nvPr/>
        </p:nvSpPr>
        <p:spPr bwMode="auto">
          <a:xfrm>
            <a:off x="15182985" y="15737958"/>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10" name="Rectangle 9">
            <a:extLst>
              <a:ext uri="{FF2B5EF4-FFF2-40B4-BE49-F238E27FC236}">
                <a16:creationId xmlns:a16="http://schemas.microsoft.com/office/drawing/2014/main" id="{4DBFD972-29F0-1387-4694-5D25146F108B}"/>
              </a:ext>
            </a:extLst>
          </p:cNvPr>
          <p:cNvSpPr/>
          <p:nvPr/>
        </p:nvSpPr>
        <p:spPr bwMode="auto">
          <a:xfrm>
            <a:off x="15181509" y="63110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Hire to retire</a:t>
            </a:r>
          </a:p>
        </p:txBody>
      </p:sp>
      <p:sp>
        <p:nvSpPr>
          <p:cNvPr id="11" name="Rectangle 10">
            <a:extLst>
              <a:ext uri="{FF2B5EF4-FFF2-40B4-BE49-F238E27FC236}">
                <a16:creationId xmlns:a16="http://schemas.microsoft.com/office/drawing/2014/main" id="{69E1E881-98AA-9532-6801-F27DA4111457}"/>
              </a:ext>
            </a:extLst>
          </p:cNvPr>
          <p:cNvSpPr/>
          <p:nvPr/>
        </p:nvSpPr>
        <p:spPr bwMode="auto">
          <a:xfrm>
            <a:off x="15181509" y="249603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sp>
        <p:nvSpPr>
          <p:cNvPr id="12" name="Rectangle 11">
            <a:extLst>
              <a:ext uri="{FF2B5EF4-FFF2-40B4-BE49-F238E27FC236}">
                <a16:creationId xmlns:a16="http://schemas.microsoft.com/office/drawing/2014/main" id="{B6D7A43F-3A0E-5439-EE44-A69F50DD90E9}"/>
              </a:ext>
            </a:extLst>
          </p:cNvPr>
          <p:cNvSpPr/>
          <p:nvPr/>
        </p:nvSpPr>
        <p:spPr bwMode="auto">
          <a:xfrm>
            <a:off x="15184461" y="6329024"/>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13" name="Rectangle 12">
            <a:extLst>
              <a:ext uri="{FF2B5EF4-FFF2-40B4-BE49-F238E27FC236}">
                <a16:creationId xmlns:a16="http://schemas.microsoft.com/office/drawing/2014/main" id="{5E035E79-2585-5B6C-C8EB-81B3A0569DC0}"/>
              </a:ext>
            </a:extLst>
          </p:cNvPr>
          <p:cNvSpPr/>
          <p:nvPr/>
        </p:nvSpPr>
        <p:spPr bwMode="auto">
          <a:xfrm>
            <a:off x="15183723" y="820979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16" name="Rectangle 15">
            <a:extLst>
              <a:ext uri="{FF2B5EF4-FFF2-40B4-BE49-F238E27FC236}">
                <a16:creationId xmlns:a16="http://schemas.microsoft.com/office/drawing/2014/main" id="{575AD488-7E58-5F50-F141-7CFC00686830}"/>
              </a:ext>
            </a:extLst>
          </p:cNvPr>
          <p:cNvSpPr/>
          <p:nvPr/>
        </p:nvSpPr>
        <p:spPr bwMode="auto">
          <a:xfrm>
            <a:off x="15182985" y="1195549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Service to cash</a:t>
            </a:r>
          </a:p>
        </p:txBody>
      </p:sp>
      <p:cxnSp>
        <p:nvCxnSpPr>
          <p:cNvPr id="18" name="Straight Arrow Connector 17">
            <a:extLst>
              <a:ext uri="{FF2B5EF4-FFF2-40B4-BE49-F238E27FC236}">
                <a16:creationId xmlns:a16="http://schemas.microsoft.com/office/drawing/2014/main" id="{EB852D98-8F25-4B5C-F279-3DAD59A1C195}"/>
              </a:ext>
            </a:extLst>
          </p:cNvPr>
          <p:cNvCxnSpPr>
            <a:cxnSpLocks/>
          </p:cNvCxnSpPr>
          <p:nvPr/>
        </p:nvCxnSpPr>
        <p:spPr>
          <a:xfrm>
            <a:off x="2470309" y="797217"/>
            <a:ext cx="3966325"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FC70359-31DB-FBF1-5C34-659EDB41FDE0}"/>
              </a:ext>
            </a:extLst>
          </p:cNvPr>
          <p:cNvCxnSpPr>
            <a:stCxn id="14" idx="1"/>
            <a:endCxn id="15" idx="1"/>
          </p:cNvCxnSpPr>
          <p:nvPr/>
        </p:nvCxnSpPr>
        <p:spPr>
          <a:xfrm rot="10800000" flipV="1">
            <a:off x="476603" y="752265"/>
            <a:ext cx="9182" cy="3996315"/>
          </a:xfrm>
          <a:prstGeom prst="bentConnector3">
            <a:avLst>
              <a:gd name="adj1" fmla="val 258965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EC8BEE31-564F-75FC-D60D-FD381B37E20B}"/>
              </a:ext>
            </a:extLst>
          </p:cNvPr>
          <p:cNvCxnSpPr>
            <a:stCxn id="14" idx="1"/>
            <a:endCxn id="2" idx="1"/>
          </p:cNvCxnSpPr>
          <p:nvPr/>
        </p:nvCxnSpPr>
        <p:spPr>
          <a:xfrm rot="10800000" flipV="1">
            <a:off x="475127" y="752265"/>
            <a:ext cx="10658" cy="6051927"/>
          </a:xfrm>
          <a:prstGeom prst="bentConnector3">
            <a:avLst>
              <a:gd name="adj1" fmla="val 224486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D0F44C0-C809-9737-ACC7-E29327F986FE}"/>
              </a:ext>
            </a:extLst>
          </p:cNvPr>
          <p:cNvCxnSpPr>
            <a:cxnSpLocks/>
            <a:stCxn id="14" idx="1"/>
            <a:endCxn id="3" idx="1"/>
          </p:cNvCxnSpPr>
          <p:nvPr/>
        </p:nvCxnSpPr>
        <p:spPr>
          <a:xfrm rot="10800000" flipV="1">
            <a:off x="457891" y="752265"/>
            <a:ext cx="27894" cy="10044239"/>
          </a:xfrm>
          <a:prstGeom prst="bentConnector3">
            <a:avLst>
              <a:gd name="adj1" fmla="val 91953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4776866E-4B66-05A6-B616-5C25885FF2F7}"/>
              </a:ext>
            </a:extLst>
          </p:cNvPr>
          <p:cNvCxnSpPr>
            <a:stCxn id="14" idx="1"/>
            <a:endCxn id="96" idx="1"/>
          </p:cNvCxnSpPr>
          <p:nvPr/>
        </p:nvCxnSpPr>
        <p:spPr>
          <a:xfrm rot="10800000" flipV="1">
            <a:off x="458629" y="752266"/>
            <a:ext cx="27156" cy="11968532"/>
          </a:xfrm>
          <a:prstGeom prst="bentConnector3">
            <a:avLst>
              <a:gd name="adj1" fmla="val 94180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FE40E63-9098-D1E1-5A5C-46F9DBD99475}"/>
              </a:ext>
            </a:extLst>
          </p:cNvPr>
          <p:cNvCxnSpPr>
            <a:stCxn id="14" idx="1"/>
            <a:endCxn id="252" idx="1"/>
          </p:cNvCxnSpPr>
          <p:nvPr/>
        </p:nvCxnSpPr>
        <p:spPr>
          <a:xfrm rot="10800000" flipV="1">
            <a:off x="476603" y="752265"/>
            <a:ext cx="9182" cy="7939923"/>
          </a:xfrm>
          <a:prstGeom prst="bentConnector3">
            <a:avLst>
              <a:gd name="adj1" fmla="val 258965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61F41CD0-CB23-AB8A-CC23-8CE1673063C4}"/>
              </a:ext>
            </a:extLst>
          </p:cNvPr>
          <p:cNvCxnSpPr>
            <a:stCxn id="14" idx="1"/>
            <a:endCxn id="258" idx="1"/>
          </p:cNvCxnSpPr>
          <p:nvPr/>
        </p:nvCxnSpPr>
        <p:spPr>
          <a:xfrm rot="10800000" flipV="1">
            <a:off x="485785" y="752265"/>
            <a:ext cx="1" cy="1850775"/>
          </a:xfrm>
          <a:prstGeom prst="bentConnector3">
            <a:avLst>
              <a:gd name="adj1" fmla="val 228601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348A279-E7C7-7B23-3ED8-91BBE8B5FF91}"/>
              </a:ext>
            </a:extLst>
          </p:cNvPr>
          <p:cNvCxnSpPr>
            <a:cxnSpLocks/>
            <a:stCxn id="199" idx="2"/>
            <a:endCxn id="87" idx="0"/>
          </p:cNvCxnSpPr>
          <p:nvPr/>
        </p:nvCxnSpPr>
        <p:spPr>
          <a:xfrm flipH="1">
            <a:off x="7804633" y="1482312"/>
            <a:ext cx="3845" cy="151850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4EEC317D-6BD0-8A24-976D-FD88BE2BD291}"/>
              </a:ext>
            </a:extLst>
          </p:cNvPr>
          <p:cNvCxnSpPr>
            <a:cxnSpLocks/>
            <a:stCxn id="6" idx="3"/>
            <a:endCxn id="8" idx="1"/>
          </p:cNvCxnSpPr>
          <p:nvPr/>
        </p:nvCxnSpPr>
        <p:spPr>
          <a:xfrm flipV="1">
            <a:off x="12251892" y="5089778"/>
            <a:ext cx="2929617" cy="800802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B830DA9A-9738-95A7-8510-A519435A032A}"/>
              </a:ext>
            </a:extLst>
          </p:cNvPr>
          <p:cNvCxnSpPr>
            <a:cxnSpLocks/>
            <a:stCxn id="21" idx="3"/>
            <a:endCxn id="11" idx="1"/>
          </p:cNvCxnSpPr>
          <p:nvPr/>
        </p:nvCxnSpPr>
        <p:spPr>
          <a:xfrm flipV="1">
            <a:off x="9132937" y="3226077"/>
            <a:ext cx="6048572" cy="7570425"/>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FDBCC8F7-45AE-F8C6-1114-E963EEEE2327}"/>
              </a:ext>
            </a:extLst>
          </p:cNvPr>
          <p:cNvCxnSpPr>
            <a:cxnSpLocks/>
            <a:stCxn id="6" idx="3"/>
            <a:endCxn id="13" idx="1"/>
          </p:cNvCxnSpPr>
          <p:nvPr/>
        </p:nvCxnSpPr>
        <p:spPr>
          <a:xfrm flipV="1">
            <a:off x="12251892" y="8939841"/>
            <a:ext cx="2931831" cy="4157963"/>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36052C53-C85C-F1D5-36B7-DE5801423A90}"/>
              </a:ext>
            </a:extLst>
          </p:cNvPr>
          <p:cNvCxnSpPr>
            <a:cxnSpLocks/>
            <a:stCxn id="6" idx="3"/>
            <a:endCxn id="16" idx="1"/>
          </p:cNvCxnSpPr>
          <p:nvPr/>
        </p:nvCxnSpPr>
        <p:spPr>
          <a:xfrm flipV="1">
            <a:off x="12251892" y="12685538"/>
            <a:ext cx="2931093" cy="41226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4" name="Connector: Elbow 153">
            <a:extLst>
              <a:ext uri="{FF2B5EF4-FFF2-40B4-BE49-F238E27FC236}">
                <a16:creationId xmlns:a16="http://schemas.microsoft.com/office/drawing/2014/main" id="{9E98DC42-27B7-D8FF-AE17-D91B2A5F2AE3}"/>
              </a:ext>
            </a:extLst>
          </p:cNvPr>
          <p:cNvCxnSpPr>
            <a:cxnSpLocks/>
            <a:stCxn id="86" idx="3"/>
            <a:endCxn id="9" idx="1"/>
          </p:cNvCxnSpPr>
          <p:nvPr/>
        </p:nvCxnSpPr>
        <p:spPr>
          <a:xfrm>
            <a:off x="9150173" y="16454584"/>
            <a:ext cx="6032812" cy="1342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13D21182-EB56-7290-225F-9F6BDFF33209}"/>
              </a:ext>
            </a:extLst>
          </p:cNvPr>
          <p:cNvCxnSpPr>
            <a:stCxn id="6" idx="3"/>
            <a:endCxn id="200" idx="1"/>
          </p:cNvCxnSpPr>
          <p:nvPr/>
        </p:nvCxnSpPr>
        <p:spPr>
          <a:xfrm flipV="1">
            <a:off x="12251892" y="10820612"/>
            <a:ext cx="2933307" cy="2277192"/>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Connector: Elbow 206">
            <a:extLst>
              <a:ext uri="{FF2B5EF4-FFF2-40B4-BE49-F238E27FC236}">
                <a16:creationId xmlns:a16="http://schemas.microsoft.com/office/drawing/2014/main" id="{F498C34C-1074-C3B0-27FE-F1855D55854A}"/>
              </a:ext>
            </a:extLst>
          </p:cNvPr>
          <p:cNvCxnSpPr>
            <a:stCxn id="10" idx="3"/>
            <a:endCxn id="103" idx="3"/>
          </p:cNvCxnSpPr>
          <p:nvPr/>
        </p:nvCxnSpPr>
        <p:spPr>
          <a:xfrm>
            <a:off x="17194665" y="1361151"/>
            <a:ext cx="1476" cy="16515212"/>
          </a:xfrm>
          <a:prstGeom prst="bentConnector3">
            <a:avLst>
              <a:gd name="adj1" fmla="val 155878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9" name="Connector: Elbow 208">
            <a:extLst>
              <a:ext uri="{FF2B5EF4-FFF2-40B4-BE49-F238E27FC236}">
                <a16:creationId xmlns:a16="http://schemas.microsoft.com/office/drawing/2014/main" id="{7E0AE098-B540-3053-63F6-2108F024AB55}"/>
              </a:ext>
            </a:extLst>
          </p:cNvPr>
          <p:cNvCxnSpPr>
            <a:stCxn id="11" idx="3"/>
            <a:endCxn id="103" idx="3"/>
          </p:cNvCxnSpPr>
          <p:nvPr/>
        </p:nvCxnSpPr>
        <p:spPr>
          <a:xfrm>
            <a:off x="17194665" y="3226077"/>
            <a:ext cx="1476" cy="14650286"/>
          </a:xfrm>
          <a:prstGeom prst="bentConnector3">
            <a:avLst>
              <a:gd name="adj1" fmla="val 155878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C666344A-CF53-BC4D-EB77-358A2BF89A3A}"/>
              </a:ext>
            </a:extLst>
          </p:cNvPr>
          <p:cNvCxnSpPr>
            <a:stCxn id="8" idx="3"/>
            <a:endCxn id="103" idx="3"/>
          </p:cNvCxnSpPr>
          <p:nvPr/>
        </p:nvCxnSpPr>
        <p:spPr>
          <a:xfrm>
            <a:off x="17194665" y="5089778"/>
            <a:ext cx="1476" cy="12786585"/>
          </a:xfrm>
          <a:prstGeom prst="bentConnector3">
            <a:avLst>
              <a:gd name="adj1" fmla="val 155878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4" name="Connector: Elbow 213">
            <a:extLst>
              <a:ext uri="{FF2B5EF4-FFF2-40B4-BE49-F238E27FC236}">
                <a16:creationId xmlns:a16="http://schemas.microsoft.com/office/drawing/2014/main" id="{B473D6C9-1E35-38A1-BB85-D7F315E87896}"/>
              </a:ext>
            </a:extLst>
          </p:cNvPr>
          <p:cNvCxnSpPr>
            <a:stCxn id="12" idx="3"/>
            <a:endCxn id="103" idx="3"/>
          </p:cNvCxnSpPr>
          <p:nvPr/>
        </p:nvCxnSpPr>
        <p:spPr>
          <a:xfrm>
            <a:off x="17196141" y="7059070"/>
            <a:ext cx="12700" cy="1081729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6248E20C-F1B7-B4C9-E6B5-B0ABD98E6AE6}"/>
              </a:ext>
            </a:extLst>
          </p:cNvPr>
          <p:cNvCxnSpPr>
            <a:stCxn id="13" idx="3"/>
            <a:endCxn id="103" idx="3"/>
          </p:cNvCxnSpPr>
          <p:nvPr/>
        </p:nvCxnSpPr>
        <p:spPr>
          <a:xfrm flipH="1">
            <a:off x="17196141" y="8939841"/>
            <a:ext cx="738" cy="8936522"/>
          </a:xfrm>
          <a:prstGeom prst="bentConnector3">
            <a:avLst>
              <a:gd name="adj1" fmla="val -3097561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5FA190DE-786F-8353-D926-1BD940618067}"/>
              </a:ext>
            </a:extLst>
          </p:cNvPr>
          <p:cNvCxnSpPr>
            <a:stCxn id="200" idx="3"/>
            <a:endCxn id="103" idx="3"/>
          </p:cNvCxnSpPr>
          <p:nvPr/>
        </p:nvCxnSpPr>
        <p:spPr>
          <a:xfrm flipH="1">
            <a:off x="17196141" y="10820612"/>
            <a:ext cx="2214" cy="7055751"/>
          </a:xfrm>
          <a:prstGeom prst="bentConnector3">
            <a:avLst>
              <a:gd name="adj1" fmla="val -1032520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2" name="Connector: Elbow 221">
            <a:extLst>
              <a:ext uri="{FF2B5EF4-FFF2-40B4-BE49-F238E27FC236}">
                <a16:creationId xmlns:a16="http://schemas.microsoft.com/office/drawing/2014/main" id="{3C1FD597-3FB4-065B-BE24-E5D11CB6760E}"/>
              </a:ext>
            </a:extLst>
          </p:cNvPr>
          <p:cNvCxnSpPr>
            <a:stCxn id="16" idx="3"/>
            <a:endCxn id="103" idx="3"/>
          </p:cNvCxnSpPr>
          <p:nvPr/>
        </p:nvCxnSpPr>
        <p:spPr>
          <a:xfrm>
            <a:off x="17196141" y="12685538"/>
            <a:ext cx="12700" cy="5190825"/>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3C14C274-D381-FC2B-FF2F-8F86DE868DE3}"/>
              </a:ext>
            </a:extLst>
          </p:cNvPr>
          <p:cNvCxnSpPr>
            <a:stCxn id="201" idx="3"/>
            <a:endCxn id="103" idx="3"/>
          </p:cNvCxnSpPr>
          <p:nvPr/>
        </p:nvCxnSpPr>
        <p:spPr>
          <a:xfrm>
            <a:off x="17196141" y="14531194"/>
            <a:ext cx="12700" cy="3345169"/>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116D279F-5919-7E7D-479A-4CD7D3677647}"/>
              </a:ext>
            </a:extLst>
          </p:cNvPr>
          <p:cNvCxnSpPr>
            <a:stCxn id="9" idx="3"/>
            <a:endCxn id="103" idx="3"/>
          </p:cNvCxnSpPr>
          <p:nvPr/>
        </p:nvCxnSpPr>
        <p:spPr>
          <a:xfrm>
            <a:off x="17194665" y="16468004"/>
            <a:ext cx="1476" cy="1408359"/>
          </a:xfrm>
          <a:prstGeom prst="bentConnector3">
            <a:avLst>
              <a:gd name="adj1" fmla="val 155878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D5FABAE8-A643-CC76-DDCF-F4EABE964455}"/>
              </a:ext>
            </a:extLst>
          </p:cNvPr>
          <p:cNvCxnSpPr>
            <a:cxnSpLocks/>
            <a:stCxn id="87" idx="2"/>
            <a:endCxn id="21" idx="0"/>
          </p:cNvCxnSpPr>
          <p:nvPr/>
        </p:nvCxnSpPr>
        <p:spPr>
          <a:xfrm flipH="1">
            <a:off x="7804632" y="4460913"/>
            <a:ext cx="1" cy="560554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753A2BD8-DA79-106D-F618-C1D43163E9D3}"/>
              </a:ext>
            </a:extLst>
          </p:cNvPr>
          <p:cNvCxnSpPr>
            <a:stCxn id="21" idx="2"/>
            <a:endCxn id="158" idx="0"/>
          </p:cNvCxnSpPr>
          <p:nvPr/>
        </p:nvCxnSpPr>
        <p:spPr>
          <a:xfrm>
            <a:off x="7804632" y="11526548"/>
            <a:ext cx="17236" cy="84121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Connector: Elbow 274">
            <a:extLst>
              <a:ext uri="{FF2B5EF4-FFF2-40B4-BE49-F238E27FC236}">
                <a16:creationId xmlns:a16="http://schemas.microsoft.com/office/drawing/2014/main" id="{B40334EB-9E52-9B08-6655-21852B920BAC}"/>
              </a:ext>
            </a:extLst>
          </p:cNvPr>
          <p:cNvCxnSpPr>
            <a:cxnSpLocks/>
            <a:stCxn id="21" idx="2"/>
            <a:endCxn id="83" idx="0"/>
          </p:cNvCxnSpPr>
          <p:nvPr/>
        </p:nvCxnSpPr>
        <p:spPr>
          <a:xfrm rot="5400000">
            <a:off x="5838940" y="10402066"/>
            <a:ext cx="841210" cy="309017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5147D6CC-DC59-DAED-884A-60EC5A0930D7}"/>
              </a:ext>
            </a:extLst>
          </p:cNvPr>
          <p:cNvCxnSpPr>
            <a:stCxn id="21" idx="2"/>
            <a:endCxn id="6" idx="0"/>
          </p:cNvCxnSpPr>
          <p:nvPr/>
        </p:nvCxnSpPr>
        <p:spPr>
          <a:xfrm rot="16200000" flipH="1">
            <a:off x="8946350" y="10384830"/>
            <a:ext cx="841210" cy="312464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9" name="Connector: Elbow 278">
            <a:extLst>
              <a:ext uri="{FF2B5EF4-FFF2-40B4-BE49-F238E27FC236}">
                <a16:creationId xmlns:a16="http://schemas.microsoft.com/office/drawing/2014/main" id="{C0DCA669-B554-4ECB-04FB-2E7AFFEE93F8}"/>
              </a:ext>
            </a:extLst>
          </p:cNvPr>
          <p:cNvCxnSpPr>
            <a:cxnSpLocks/>
            <a:stCxn id="83" idx="2"/>
            <a:endCxn id="86" idx="0"/>
          </p:cNvCxnSpPr>
          <p:nvPr/>
        </p:nvCxnSpPr>
        <p:spPr>
          <a:xfrm rot="16200000" flipH="1">
            <a:off x="5319819" y="13222489"/>
            <a:ext cx="1896688" cy="310741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1" name="Connector: Elbow 280">
            <a:extLst>
              <a:ext uri="{FF2B5EF4-FFF2-40B4-BE49-F238E27FC236}">
                <a16:creationId xmlns:a16="http://schemas.microsoft.com/office/drawing/2014/main" id="{E91D1DD3-22D4-D2D3-1C3E-EA96516C611B}"/>
              </a:ext>
            </a:extLst>
          </p:cNvPr>
          <p:cNvCxnSpPr>
            <a:stCxn id="6" idx="2"/>
            <a:endCxn id="86" idx="0"/>
          </p:cNvCxnSpPr>
          <p:nvPr/>
        </p:nvCxnSpPr>
        <p:spPr>
          <a:xfrm rot="5400000">
            <a:off x="8427229" y="13222489"/>
            <a:ext cx="1896688" cy="310741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25E54F8C-11D1-199A-42A5-B3761356F9F9}"/>
              </a:ext>
            </a:extLst>
          </p:cNvPr>
          <p:cNvCxnSpPr>
            <a:stCxn id="158" idx="2"/>
            <a:endCxn id="86" idx="0"/>
          </p:cNvCxnSpPr>
          <p:nvPr/>
        </p:nvCxnSpPr>
        <p:spPr>
          <a:xfrm>
            <a:off x="7821868" y="13827850"/>
            <a:ext cx="0" cy="189668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1" name="Connector: Elbow 290">
            <a:extLst>
              <a:ext uri="{FF2B5EF4-FFF2-40B4-BE49-F238E27FC236}">
                <a16:creationId xmlns:a16="http://schemas.microsoft.com/office/drawing/2014/main" id="{4E4E3AAB-4DD8-B496-F68B-3E48A96683CD}"/>
              </a:ext>
            </a:extLst>
          </p:cNvPr>
          <p:cNvCxnSpPr>
            <a:cxnSpLocks/>
            <a:stCxn id="6" idx="3"/>
            <a:endCxn id="12" idx="1"/>
          </p:cNvCxnSpPr>
          <p:nvPr/>
        </p:nvCxnSpPr>
        <p:spPr>
          <a:xfrm flipV="1">
            <a:off x="12251892" y="7059070"/>
            <a:ext cx="2932569" cy="6038734"/>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Connector: Elbow 293">
            <a:extLst>
              <a:ext uri="{FF2B5EF4-FFF2-40B4-BE49-F238E27FC236}">
                <a16:creationId xmlns:a16="http://schemas.microsoft.com/office/drawing/2014/main" id="{435A31ED-C2DC-7D39-EE6E-66A1A726F52E}"/>
              </a:ext>
            </a:extLst>
          </p:cNvPr>
          <p:cNvCxnSpPr>
            <a:cxnSpLocks/>
            <a:stCxn id="15" idx="3"/>
            <a:endCxn id="87" idx="1"/>
          </p:cNvCxnSpPr>
          <p:nvPr/>
        </p:nvCxnSpPr>
        <p:spPr>
          <a:xfrm flipV="1">
            <a:off x="2489759" y="3730867"/>
            <a:ext cx="3992259" cy="1017714"/>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7" name="Connector: Elbow 296">
            <a:extLst>
              <a:ext uri="{FF2B5EF4-FFF2-40B4-BE49-F238E27FC236}">
                <a16:creationId xmlns:a16="http://schemas.microsoft.com/office/drawing/2014/main" id="{D3D4EF7F-6217-D1C9-485A-73BEF08AC6B4}"/>
              </a:ext>
            </a:extLst>
          </p:cNvPr>
          <p:cNvCxnSpPr>
            <a:cxnSpLocks/>
            <a:stCxn id="2" idx="3"/>
            <a:endCxn id="87" idx="1"/>
          </p:cNvCxnSpPr>
          <p:nvPr/>
        </p:nvCxnSpPr>
        <p:spPr>
          <a:xfrm flipV="1">
            <a:off x="2488283" y="3730867"/>
            <a:ext cx="3993735" cy="307332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0" name="Connector: Elbow 299">
            <a:extLst>
              <a:ext uri="{FF2B5EF4-FFF2-40B4-BE49-F238E27FC236}">
                <a16:creationId xmlns:a16="http://schemas.microsoft.com/office/drawing/2014/main" id="{820A4A4F-C9D5-605C-4641-BF76A1482236}"/>
              </a:ext>
            </a:extLst>
          </p:cNvPr>
          <p:cNvCxnSpPr>
            <a:cxnSpLocks/>
            <a:stCxn id="3" idx="3"/>
            <a:endCxn id="21" idx="1"/>
          </p:cNvCxnSpPr>
          <p:nvPr/>
        </p:nvCxnSpPr>
        <p:spPr>
          <a:xfrm flipV="1">
            <a:off x="2471047" y="10796502"/>
            <a:ext cx="4005280" cy="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3" name="Connector: Elbow 302">
            <a:extLst>
              <a:ext uri="{FF2B5EF4-FFF2-40B4-BE49-F238E27FC236}">
                <a16:creationId xmlns:a16="http://schemas.microsoft.com/office/drawing/2014/main" id="{36698443-82B5-4D05-B9C8-55ED646B7178}"/>
              </a:ext>
            </a:extLst>
          </p:cNvPr>
          <p:cNvCxnSpPr>
            <a:cxnSpLocks/>
          </p:cNvCxnSpPr>
          <p:nvPr/>
        </p:nvCxnSpPr>
        <p:spPr>
          <a:xfrm rot="16200000" flipH="1">
            <a:off x="5739432" y="8906942"/>
            <a:ext cx="377006" cy="9464809"/>
          </a:xfrm>
          <a:prstGeom prst="bentConnector3">
            <a:avLst>
              <a:gd name="adj1" fmla="val 16063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6" name="Connector: Elbow 315">
            <a:extLst>
              <a:ext uri="{FF2B5EF4-FFF2-40B4-BE49-F238E27FC236}">
                <a16:creationId xmlns:a16="http://schemas.microsoft.com/office/drawing/2014/main" id="{A1435678-DBD3-9894-D3E5-E689EC6CF1BB}"/>
              </a:ext>
            </a:extLst>
          </p:cNvPr>
          <p:cNvCxnSpPr>
            <a:cxnSpLocks/>
            <a:stCxn id="252" idx="3"/>
            <a:endCxn id="87" idx="1"/>
          </p:cNvCxnSpPr>
          <p:nvPr/>
        </p:nvCxnSpPr>
        <p:spPr>
          <a:xfrm flipV="1">
            <a:off x="2488283" y="3730867"/>
            <a:ext cx="3993735" cy="4961322"/>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D67E62EA-CC80-0D00-E5AD-1C10D2ADD9E2}"/>
              </a:ext>
            </a:extLst>
          </p:cNvPr>
          <p:cNvCxnSpPr>
            <a:cxnSpLocks/>
            <a:stCxn id="252" idx="3"/>
            <a:endCxn id="6" idx="0"/>
          </p:cNvCxnSpPr>
          <p:nvPr/>
        </p:nvCxnSpPr>
        <p:spPr>
          <a:xfrm>
            <a:off x="2488283" y="8692189"/>
            <a:ext cx="8440995" cy="3675569"/>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5" name="Connector: Elbow 344">
            <a:extLst>
              <a:ext uri="{FF2B5EF4-FFF2-40B4-BE49-F238E27FC236}">
                <a16:creationId xmlns:a16="http://schemas.microsoft.com/office/drawing/2014/main" id="{FF0DE39C-4D3C-0353-1575-9301A6F64238}"/>
              </a:ext>
            </a:extLst>
          </p:cNvPr>
          <p:cNvCxnSpPr>
            <a:cxnSpLocks/>
            <a:stCxn id="258" idx="3"/>
            <a:endCxn id="87" idx="1"/>
          </p:cNvCxnSpPr>
          <p:nvPr/>
        </p:nvCxnSpPr>
        <p:spPr>
          <a:xfrm>
            <a:off x="2498940" y="2603041"/>
            <a:ext cx="3983078" cy="112782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7" name="Connector: Elbow 366">
            <a:extLst>
              <a:ext uri="{FF2B5EF4-FFF2-40B4-BE49-F238E27FC236}">
                <a16:creationId xmlns:a16="http://schemas.microsoft.com/office/drawing/2014/main" id="{61BB1979-E372-17CB-B7CF-A5BB01A10D65}"/>
              </a:ext>
            </a:extLst>
          </p:cNvPr>
          <p:cNvCxnSpPr>
            <a:cxnSpLocks/>
            <a:stCxn id="158" idx="3"/>
            <a:endCxn id="201" idx="1"/>
          </p:cNvCxnSpPr>
          <p:nvPr/>
        </p:nvCxnSpPr>
        <p:spPr>
          <a:xfrm>
            <a:off x="9150173" y="13097804"/>
            <a:ext cx="6032812" cy="1433390"/>
          </a:xfrm>
          <a:prstGeom prst="bentConnector3">
            <a:avLst>
              <a:gd name="adj1" fmla="val 393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2" name="Connector: Elbow 371">
            <a:extLst>
              <a:ext uri="{FF2B5EF4-FFF2-40B4-BE49-F238E27FC236}">
                <a16:creationId xmlns:a16="http://schemas.microsoft.com/office/drawing/2014/main" id="{B431D05A-8C2D-6D60-8F37-25EFCFAB9015}"/>
              </a:ext>
            </a:extLst>
          </p:cNvPr>
          <p:cNvCxnSpPr>
            <a:cxnSpLocks/>
            <a:stCxn id="86" idx="2"/>
          </p:cNvCxnSpPr>
          <p:nvPr/>
        </p:nvCxnSpPr>
        <p:spPr>
          <a:xfrm rot="16200000" flipH="1">
            <a:off x="11171457" y="13835040"/>
            <a:ext cx="649240" cy="7348419"/>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5" name="Connector: Elbow 374">
            <a:extLst>
              <a:ext uri="{FF2B5EF4-FFF2-40B4-BE49-F238E27FC236}">
                <a16:creationId xmlns:a16="http://schemas.microsoft.com/office/drawing/2014/main" id="{CC33BC7F-C1E5-DDDD-EB28-C5BAC349FF05}"/>
              </a:ext>
            </a:extLst>
          </p:cNvPr>
          <p:cNvCxnSpPr>
            <a:cxnSpLocks/>
          </p:cNvCxnSpPr>
          <p:nvPr/>
        </p:nvCxnSpPr>
        <p:spPr>
          <a:xfrm rot="10800000" flipH="1">
            <a:off x="3373453" y="1902693"/>
            <a:ext cx="11795356" cy="11736653"/>
          </a:xfrm>
          <a:prstGeom prst="bentConnector3">
            <a:avLst>
              <a:gd name="adj1" fmla="val -193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724430"/>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565EF227-98CE-4928-92C7-3556B50A2DA1}" vid="{2E0D3EF3-1EDC-458A-9C7D-27E10F80F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18" ma:contentTypeDescription="Create a new document." ma:contentTypeScope="" ma:versionID="45d0ce08544517b37ba23cbf8dba1c1f">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805983ebadb7472d01c8b584c158ad37"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1" ma:description="Year" ma:format="Dropdown" ma:internalName="Year">
      <xsd:simpleType>
        <xsd:restriction base="dms:Text">
          <xsd:maxLength value="4"/>
        </xsd:restriction>
      </xsd:simpleType>
    </xsd:element>
    <xsd:element name="ProductFamily" ma:index="25" nillable="true" ma:displayName="Product Family" ma:default="FO" ma:format="Dropdown" ma:internalName="ProductFamily">
      <xsd:simpleType>
        <xsd:restriction base="dms:Choice">
          <xsd:enumeration value="CE"/>
          <xsd:enumeration value="FO"/>
          <xsd:enumeration value="Both"/>
        </xsd:restriction>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D585A41-6A99-4B51-A8F5-0C4E34553A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1d596d27-e1f6-4226-8984-550c8efea889"/>
    <ds:schemaRef ds:uri="a943df03-383b-49cb-84d6-f21e13974d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7312</TotalTime>
  <Words>517</Words>
  <Application>Microsoft Office PowerPoint</Application>
  <PresentationFormat>Custom</PresentationFormat>
  <Paragraphs>69</Paragraphs>
  <Slides>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vt:i4>
      </vt:variant>
    </vt:vector>
  </HeadingPairs>
  <TitlesOfParts>
    <vt:vector size="11"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Rachel Profitt</cp:lastModifiedBy>
  <cp:revision>3</cp:revision>
  <dcterms:created xsi:type="dcterms:W3CDTF">2023-01-31T20:25:49Z</dcterms:created>
  <dcterms:modified xsi:type="dcterms:W3CDTF">2023-04-21T16:17:04Z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